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</p:sldMasterIdLst>
  <p:notesMasterIdLst>
    <p:notesMasterId r:id="rId30"/>
  </p:notesMasterIdLst>
  <p:sldIdLst>
    <p:sldId id="256" r:id="rId3"/>
    <p:sldId id="260" r:id="rId4"/>
    <p:sldId id="268" r:id="rId5"/>
    <p:sldId id="269" r:id="rId6"/>
    <p:sldId id="270" r:id="rId7"/>
    <p:sldId id="271" r:id="rId8"/>
    <p:sldId id="272" r:id="rId9"/>
    <p:sldId id="273" r:id="rId10"/>
    <p:sldId id="284" r:id="rId11"/>
    <p:sldId id="275" r:id="rId12"/>
    <p:sldId id="276" r:id="rId13"/>
    <p:sldId id="277" r:id="rId14"/>
    <p:sldId id="278" r:id="rId15"/>
    <p:sldId id="279" r:id="rId16"/>
    <p:sldId id="280" r:id="rId17"/>
    <p:sldId id="283" r:id="rId18"/>
    <p:sldId id="285" r:id="rId19"/>
    <p:sldId id="286" r:id="rId20"/>
    <p:sldId id="257" r:id="rId21"/>
    <p:sldId id="258" r:id="rId22"/>
    <p:sldId id="259" r:id="rId23"/>
    <p:sldId id="290" r:id="rId24"/>
    <p:sldId id="261" r:id="rId25"/>
    <p:sldId id="262" r:id="rId26"/>
    <p:sldId id="287" r:id="rId27"/>
    <p:sldId id="288" r:id="rId28"/>
    <p:sldId id="289" r:id="rId29"/>
  </p:sldIdLst>
  <p:sldSz cx="9906000" cy="6858000" type="A4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9E7E121-D711-4ED4-9BA8-CCC2281DE5EB}">
          <p14:sldIdLst>
            <p14:sldId id="256"/>
            <p14:sldId id="260"/>
            <p14:sldId id="268"/>
            <p14:sldId id="269"/>
            <p14:sldId id="270"/>
            <p14:sldId id="271"/>
            <p14:sldId id="272"/>
            <p14:sldId id="273"/>
            <p14:sldId id="284"/>
            <p14:sldId id="275"/>
            <p14:sldId id="276"/>
          </p14:sldIdLst>
        </p14:section>
        <p14:section name="제목 없는 구역" id="{A5D2C76A-293A-424E-8C18-FE5FA2EC520A}">
          <p14:sldIdLst>
            <p14:sldId id="277"/>
            <p14:sldId id="278"/>
            <p14:sldId id="279"/>
            <p14:sldId id="280"/>
            <p14:sldId id="283"/>
            <p14:sldId id="285"/>
            <p14:sldId id="286"/>
            <p14:sldId id="257"/>
            <p14:sldId id="258"/>
            <p14:sldId id="259"/>
            <p14:sldId id="290"/>
            <p14:sldId id="261"/>
            <p14:sldId id="262"/>
            <p14:sldId id="287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5EDE"/>
    <a:srgbClr val="2AB9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53" autoAdjust="0"/>
  </p:normalViewPr>
  <p:slideViewPr>
    <p:cSldViewPr snapToGrid="0">
      <p:cViewPr varScale="1">
        <p:scale>
          <a:sx n="110" d="100"/>
          <a:sy n="110" d="100"/>
        </p:scale>
        <p:origin x="127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ucketplace.co.kr/post/2020-07-03-%EB%A1%9C%EA%B3%A0%EB%A5%BC-%EA%B7%B8%EB%A0%A4%EB%B3%B4%EC%9E%90/" TargetMode="External"/><Relationship Id="rId1" Type="http://schemas.openxmlformats.org/officeDocument/2006/relationships/hyperlink" Target="https://ohou.se/" TargetMode="External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ucketplace.co.kr/post/2020-07-03-%EB%A1%9C%EA%B3%A0%EB%A5%BC-%EA%B7%B8%EB%A0%A4%EB%B3%B4%EC%9E%90/" TargetMode="External"/><Relationship Id="rId1" Type="http://schemas.openxmlformats.org/officeDocument/2006/relationships/hyperlink" Target="https://ohou.se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B4B756-542A-42DE-878E-77FF91FD297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58B520D-A07B-4F94-8DF3-9C1500C899DC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개요</a:t>
          </a:r>
        </a:p>
      </dgm:t>
    </dgm:pt>
    <dgm:pt modelId="{2A7C9E93-EB2E-4231-8DA7-1E640460AB28}" type="par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1F8783D3-8D2F-4F76-AF1C-25D324BD0D03}" type="sib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28926570-D9F9-446E-A6FE-D0A1CA8563C3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사이트명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오늘의 집</a:t>
          </a:r>
        </a:p>
      </dgm:t>
    </dgm:pt>
    <dgm:pt modelId="{942DBD04-AC7E-49A2-A4AA-B91B3D259276}" type="par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A3E5F99B-F69F-4C7A-97B1-7D804234C214}" type="sib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711F28F9-5C6A-452F-B6B7-51D365DA9BE5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웹페이지 주소</a:t>
          </a:r>
          <a:r>
            <a:rPr lang="ko-KR" altLang="en-US" sz="11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hlinkClick xmlns:r="http://schemas.openxmlformats.org/officeDocument/2006/relationships" r:id="rId1"/>
            </a:rPr>
            <a:t>https://ohou.se/</a:t>
          </a:r>
          <a:endParaRPr lang="en-US" altLang="ko-KR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E6BBB757-E182-4A7C-AD73-090A29D9DC9D}" type="par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CA49FA52-5989-4E9B-96E7-82AB9DAC88EC}" type="sib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36EE2512-896A-411B-8C18-A9209D8B8486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주요 서비스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품목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인테리어 정보 수집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/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상품 리뷰안내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다양한 인테리어 물품 판매</a:t>
          </a:r>
        </a:p>
      </dgm:t>
    </dgm:pt>
    <dgm:pt modelId="{D2A8114D-A229-4172-974F-0B46CE7FB202}" type="par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FA1528B4-2ECC-4930-9E81-09442B71C991}" type="sib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48B20F56-5579-43A5-B7FC-B6921DBCF66B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서비스 대상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/ 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타깃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인테리어로 분위기 전환하고자 하는 사람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인테리어 상품을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매장 가서 물건을 살 시간 없는 소비자</a:t>
          </a:r>
        </a:p>
      </dgm:t>
    </dgm:pt>
    <dgm:pt modelId="{0D8B302B-B7A7-4DD5-B555-3AF9D3B6CEEC}" type="par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C4455AB2-5ACB-41BF-BA34-02D2ADDFBFC3}" type="sib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D60B39B7-B0FB-4F89-830B-0C40B4020BA1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로고 사용 규정 유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무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유</a:t>
          </a:r>
          <a:endParaRPr lang="en-US" altLang="ko-KR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  <a:p>
          <a:pPr latinLnBrk="1"/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hlinkClick xmlns:r="http://schemas.openxmlformats.org/officeDocument/2006/relationships" r:id="rId2"/>
            </a:rPr>
            <a:t>https://www.bucketplace.co.kr/post/2020-07-03-%EB%A1%9C%EA%B3%A0%EB%A5%BC-%EA%B7%B8%EB%A0%A4%EB%B3%B4%EC%9E%90/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</a:p>
      </dgm:t>
    </dgm:pt>
    <dgm:pt modelId="{01F7781F-9633-4B4A-A11D-678DA1172AEE}" type="par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EC4C1283-9338-443D-B6C7-66F9905552DC}" type="sib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29E70F29-69A1-4720-B9F8-A239D19F5874}" type="pres">
      <dgm:prSet presAssocID="{78B4B756-542A-42DE-878E-77FF91FD2977}" presName="vert0" presStyleCnt="0">
        <dgm:presLayoutVars>
          <dgm:dir/>
          <dgm:animOne val="branch"/>
          <dgm:animLvl val="lvl"/>
        </dgm:presLayoutVars>
      </dgm:prSet>
      <dgm:spPr/>
    </dgm:pt>
    <dgm:pt modelId="{BAECB982-55FA-4202-8E27-F6B6CC2287CD}" type="pres">
      <dgm:prSet presAssocID="{D58B520D-A07B-4F94-8DF3-9C1500C899DC}" presName="thickLine" presStyleLbl="alignNode1" presStyleIdx="0" presStyleCnt="1"/>
      <dgm:spPr/>
    </dgm:pt>
    <dgm:pt modelId="{174BC0FF-8CB4-4D37-954E-0E6C9CA76C9F}" type="pres">
      <dgm:prSet presAssocID="{D58B520D-A07B-4F94-8DF3-9C1500C899DC}" presName="horz1" presStyleCnt="0"/>
      <dgm:spPr/>
    </dgm:pt>
    <dgm:pt modelId="{53626961-974F-4A63-9DA8-CD56D99EE4DF}" type="pres">
      <dgm:prSet presAssocID="{D58B520D-A07B-4F94-8DF3-9C1500C899DC}" presName="tx1" presStyleLbl="revTx" presStyleIdx="0" presStyleCnt="6"/>
      <dgm:spPr/>
    </dgm:pt>
    <dgm:pt modelId="{CFF04302-6886-4386-9185-5D53F19CEF97}" type="pres">
      <dgm:prSet presAssocID="{D58B520D-A07B-4F94-8DF3-9C1500C899DC}" presName="vert1" presStyleCnt="0"/>
      <dgm:spPr/>
    </dgm:pt>
    <dgm:pt modelId="{0C885E0C-D76D-4125-B68C-CF5F010F7C54}" type="pres">
      <dgm:prSet presAssocID="{28926570-D9F9-446E-A6FE-D0A1CA8563C3}" presName="vertSpace2a" presStyleCnt="0"/>
      <dgm:spPr/>
    </dgm:pt>
    <dgm:pt modelId="{108F881B-6F84-420B-939B-AC9230DC744A}" type="pres">
      <dgm:prSet presAssocID="{28926570-D9F9-446E-A6FE-D0A1CA8563C3}" presName="horz2" presStyleCnt="0"/>
      <dgm:spPr/>
    </dgm:pt>
    <dgm:pt modelId="{6CF53078-51C0-4286-9F57-837D24110DC0}" type="pres">
      <dgm:prSet presAssocID="{28926570-D9F9-446E-A6FE-D0A1CA8563C3}" presName="horzSpace2" presStyleCnt="0"/>
      <dgm:spPr/>
    </dgm:pt>
    <dgm:pt modelId="{B292DB37-5DAC-4239-B187-DFD8D1E45EBC}" type="pres">
      <dgm:prSet presAssocID="{28926570-D9F9-446E-A6FE-D0A1CA8563C3}" presName="tx2" presStyleLbl="revTx" presStyleIdx="1" presStyleCnt="6" custScaleY="51428"/>
      <dgm:spPr/>
    </dgm:pt>
    <dgm:pt modelId="{AD57E317-9AA0-4DC4-A66B-22B937972D83}" type="pres">
      <dgm:prSet presAssocID="{28926570-D9F9-446E-A6FE-D0A1CA8563C3}" presName="vert2" presStyleCnt="0"/>
      <dgm:spPr/>
    </dgm:pt>
    <dgm:pt modelId="{4110832E-0718-476E-A490-037F526FEE32}" type="pres">
      <dgm:prSet presAssocID="{28926570-D9F9-446E-A6FE-D0A1CA8563C3}" presName="thinLine2b" presStyleLbl="callout" presStyleIdx="0" presStyleCnt="5"/>
      <dgm:spPr/>
    </dgm:pt>
    <dgm:pt modelId="{220FB411-F50B-4336-9755-D110E95B90D3}" type="pres">
      <dgm:prSet presAssocID="{28926570-D9F9-446E-A6FE-D0A1CA8563C3}" presName="vertSpace2b" presStyleCnt="0"/>
      <dgm:spPr/>
    </dgm:pt>
    <dgm:pt modelId="{2FB5E4A9-35E5-432A-97DB-F6B2A8589124}" type="pres">
      <dgm:prSet presAssocID="{711F28F9-5C6A-452F-B6B7-51D365DA9BE5}" presName="horz2" presStyleCnt="0"/>
      <dgm:spPr/>
    </dgm:pt>
    <dgm:pt modelId="{E086BACF-0701-48E3-8E89-0432DC99AE4A}" type="pres">
      <dgm:prSet presAssocID="{711F28F9-5C6A-452F-B6B7-51D365DA9BE5}" presName="horzSpace2" presStyleCnt="0"/>
      <dgm:spPr/>
    </dgm:pt>
    <dgm:pt modelId="{10968B22-FB99-41A1-9693-4805EB3AA705}" type="pres">
      <dgm:prSet presAssocID="{711F28F9-5C6A-452F-B6B7-51D365DA9BE5}" presName="tx2" presStyleLbl="revTx" presStyleIdx="2" presStyleCnt="6" custScaleY="51453"/>
      <dgm:spPr/>
    </dgm:pt>
    <dgm:pt modelId="{DB348B1C-28E3-4DE7-9791-71B6F7233EF7}" type="pres">
      <dgm:prSet presAssocID="{711F28F9-5C6A-452F-B6B7-51D365DA9BE5}" presName="vert2" presStyleCnt="0"/>
      <dgm:spPr/>
    </dgm:pt>
    <dgm:pt modelId="{AD911FAF-521A-4820-A828-D3E3718C95AE}" type="pres">
      <dgm:prSet presAssocID="{711F28F9-5C6A-452F-B6B7-51D365DA9BE5}" presName="thinLine2b" presStyleLbl="callout" presStyleIdx="1" presStyleCnt="5"/>
      <dgm:spPr/>
    </dgm:pt>
    <dgm:pt modelId="{4C5D2E02-8333-45C5-B679-ABAEA37859BF}" type="pres">
      <dgm:prSet presAssocID="{711F28F9-5C6A-452F-B6B7-51D365DA9BE5}" presName="vertSpace2b" presStyleCnt="0"/>
      <dgm:spPr/>
    </dgm:pt>
    <dgm:pt modelId="{7CA9ECD0-FF5F-4644-976E-A2853E7EF6C8}" type="pres">
      <dgm:prSet presAssocID="{36EE2512-896A-411B-8C18-A9209D8B8486}" presName="horz2" presStyleCnt="0"/>
      <dgm:spPr/>
    </dgm:pt>
    <dgm:pt modelId="{DAED7C83-48EA-479B-B2FB-7040B8E4E7BE}" type="pres">
      <dgm:prSet presAssocID="{36EE2512-896A-411B-8C18-A9209D8B8486}" presName="horzSpace2" presStyleCnt="0"/>
      <dgm:spPr/>
    </dgm:pt>
    <dgm:pt modelId="{9C8F1E3E-C216-4424-9670-DF95234C16C6}" type="pres">
      <dgm:prSet presAssocID="{36EE2512-896A-411B-8C18-A9209D8B8486}" presName="tx2" presStyleLbl="revTx" presStyleIdx="3" presStyleCnt="6" custScaleY="49761"/>
      <dgm:spPr/>
    </dgm:pt>
    <dgm:pt modelId="{C20FBA09-16C5-4ED9-B82C-AC601DAFD6F4}" type="pres">
      <dgm:prSet presAssocID="{36EE2512-896A-411B-8C18-A9209D8B8486}" presName="vert2" presStyleCnt="0"/>
      <dgm:spPr/>
    </dgm:pt>
    <dgm:pt modelId="{CF05C026-DB91-43DB-A06E-46B09EDF745D}" type="pres">
      <dgm:prSet presAssocID="{36EE2512-896A-411B-8C18-A9209D8B8486}" presName="thinLine2b" presStyleLbl="callout" presStyleIdx="2" presStyleCnt="5"/>
      <dgm:spPr/>
    </dgm:pt>
    <dgm:pt modelId="{B182119F-908D-475D-910B-CAC0587B2DA3}" type="pres">
      <dgm:prSet presAssocID="{36EE2512-896A-411B-8C18-A9209D8B8486}" presName="vertSpace2b" presStyleCnt="0"/>
      <dgm:spPr/>
    </dgm:pt>
    <dgm:pt modelId="{233B319F-D488-43E6-A3C3-53CDA4F8BF29}" type="pres">
      <dgm:prSet presAssocID="{48B20F56-5579-43A5-B7FC-B6921DBCF66B}" presName="horz2" presStyleCnt="0"/>
      <dgm:spPr/>
    </dgm:pt>
    <dgm:pt modelId="{1CC0291D-9759-43D9-B8D8-FDCAA87A37A3}" type="pres">
      <dgm:prSet presAssocID="{48B20F56-5579-43A5-B7FC-B6921DBCF66B}" presName="horzSpace2" presStyleCnt="0"/>
      <dgm:spPr/>
    </dgm:pt>
    <dgm:pt modelId="{81DFE6F8-DD24-492B-83E1-0830D2F01B2A}" type="pres">
      <dgm:prSet presAssocID="{48B20F56-5579-43A5-B7FC-B6921DBCF66B}" presName="tx2" presStyleLbl="revTx" presStyleIdx="4" presStyleCnt="6" custScaleY="42893"/>
      <dgm:spPr/>
    </dgm:pt>
    <dgm:pt modelId="{FE4C7192-2E36-4DBC-80C2-DFB3BB155973}" type="pres">
      <dgm:prSet presAssocID="{48B20F56-5579-43A5-B7FC-B6921DBCF66B}" presName="vert2" presStyleCnt="0"/>
      <dgm:spPr/>
    </dgm:pt>
    <dgm:pt modelId="{D235D982-58AD-4B15-9D8D-F549E4F32805}" type="pres">
      <dgm:prSet presAssocID="{48B20F56-5579-43A5-B7FC-B6921DBCF66B}" presName="thinLine2b" presStyleLbl="callout" presStyleIdx="3" presStyleCnt="5"/>
      <dgm:spPr/>
    </dgm:pt>
    <dgm:pt modelId="{94B64609-FE59-4DF2-8443-6E0352E6E9FC}" type="pres">
      <dgm:prSet presAssocID="{48B20F56-5579-43A5-B7FC-B6921DBCF66B}" presName="vertSpace2b" presStyleCnt="0"/>
      <dgm:spPr/>
    </dgm:pt>
    <dgm:pt modelId="{C6A0486D-F6C5-4042-80C6-61E19FC0691F}" type="pres">
      <dgm:prSet presAssocID="{D60B39B7-B0FB-4F89-830B-0C40B4020BA1}" presName="horz2" presStyleCnt="0"/>
      <dgm:spPr/>
    </dgm:pt>
    <dgm:pt modelId="{F253458C-A111-43C5-9C8B-E79F80EEFE6A}" type="pres">
      <dgm:prSet presAssocID="{D60B39B7-B0FB-4F89-830B-0C40B4020BA1}" presName="horzSpace2" presStyleCnt="0"/>
      <dgm:spPr/>
    </dgm:pt>
    <dgm:pt modelId="{4F06D6B1-2BB4-4075-A033-688B589B0B14}" type="pres">
      <dgm:prSet presAssocID="{D60B39B7-B0FB-4F89-830B-0C40B4020BA1}" presName="tx2" presStyleLbl="revTx" presStyleIdx="5" presStyleCnt="6" custScaleY="67816"/>
      <dgm:spPr/>
    </dgm:pt>
    <dgm:pt modelId="{D22D3395-A616-4309-9A8B-968F96B15176}" type="pres">
      <dgm:prSet presAssocID="{D60B39B7-B0FB-4F89-830B-0C40B4020BA1}" presName="vert2" presStyleCnt="0"/>
      <dgm:spPr/>
    </dgm:pt>
    <dgm:pt modelId="{D0A004F4-AD23-44AD-ADB5-BAD672B8AB1E}" type="pres">
      <dgm:prSet presAssocID="{D60B39B7-B0FB-4F89-830B-0C40B4020BA1}" presName="thinLine2b" presStyleLbl="callout" presStyleIdx="4" presStyleCnt="5"/>
      <dgm:spPr/>
    </dgm:pt>
    <dgm:pt modelId="{4244B347-B834-4540-896B-C1CDB75776CC}" type="pres">
      <dgm:prSet presAssocID="{D60B39B7-B0FB-4F89-830B-0C40B4020BA1}" presName="vertSpace2b" presStyleCnt="0"/>
      <dgm:spPr/>
    </dgm:pt>
  </dgm:ptLst>
  <dgm:cxnLst>
    <dgm:cxn modelId="{A43F6A05-69BA-4A7C-BD72-EF3B441F30B7}" type="presOf" srcId="{28926570-D9F9-446E-A6FE-D0A1CA8563C3}" destId="{B292DB37-5DAC-4239-B187-DFD8D1E45EBC}" srcOrd="0" destOrd="0" presId="urn:microsoft.com/office/officeart/2008/layout/LinedList"/>
    <dgm:cxn modelId="{68E1D40E-3915-4387-99C4-74338A7B5837}" type="presOf" srcId="{D58B520D-A07B-4F94-8DF3-9C1500C899DC}" destId="{53626961-974F-4A63-9DA8-CD56D99EE4DF}" srcOrd="0" destOrd="0" presId="urn:microsoft.com/office/officeart/2008/layout/LinedList"/>
    <dgm:cxn modelId="{4A04DA38-9CD6-4FAE-BEF9-DA47CD2A52B8}" type="presOf" srcId="{36EE2512-896A-411B-8C18-A9209D8B8486}" destId="{9C8F1E3E-C216-4424-9670-DF95234C16C6}" srcOrd="0" destOrd="0" presId="urn:microsoft.com/office/officeart/2008/layout/LinedList"/>
    <dgm:cxn modelId="{3864695B-4312-42AD-B616-2BEF5E8E430C}" srcId="{D58B520D-A07B-4F94-8DF3-9C1500C899DC}" destId="{36EE2512-896A-411B-8C18-A9209D8B8486}" srcOrd="2" destOrd="0" parTransId="{D2A8114D-A229-4172-974F-0B46CE7FB202}" sibTransId="{FA1528B4-2ECC-4930-9E81-09442B71C991}"/>
    <dgm:cxn modelId="{37352D5D-983C-4B8E-B80F-BF9AB47A236D}" srcId="{78B4B756-542A-42DE-878E-77FF91FD2977}" destId="{D58B520D-A07B-4F94-8DF3-9C1500C899DC}" srcOrd="0" destOrd="0" parTransId="{2A7C9E93-EB2E-4231-8DA7-1E640460AB28}" sibTransId="{1F8783D3-8D2F-4F76-AF1C-25D324BD0D03}"/>
    <dgm:cxn modelId="{CDFDAC7E-671F-4D42-8E30-D8296EDBAF65}" srcId="{D58B520D-A07B-4F94-8DF3-9C1500C899DC}" destId="{D60B39B7-B0FB-4F89-830B-0C40B4020BA1}" srcOrd="4" destOrd="0" parTransId="{01F7781F-9633-4B4A-A11D-678DA1172AEE}" sibTransId="{EC4C1283-9338-443D-B6C7-66F9905552DC}"/>
    <dgm:cxn modelId="{49AF6182-1BA8-42FA-B606-39E71ECC384D}" srcId="{D58B520D-A07B-4F94-8DF3-9C1500C899DC}" destId="{711F28F9-5C6A-452F-B6B7-51D365DA9BE5}" srcOrd="1" destOrd="0" parTransId="{E6BBB757-E182-4A7C-AD73-090A29D9DC9D}" sibTransId="{CA49FA52-5989-4E9B-96E7-82AB9DAC88EC}"/>
    <dgm:cxn modelId="{3C44EB8B-6E96-4618-80BA-67174B98DA0A}" type="presOf" srcId="{48B20F56-5579-43A5-B7FC-B6921DBCF66B}" destId="{81DFE6F8-DD24-492B-83E1-0830D2F01B2A}" srcOrd="0" destOrd="0" presId="urn:microsoft.com/office/officeart/2008/layout/LinedList"/>
    <dgm:cxn modelId="{61F8C9C8-B2C0-4C9A-983D-2EACECA974A2}" srcId="{D58B520D-A07B-4F94-8DF3-9C1500C899DC}" destId="{28926570-D9F9-446E-A6FE-D0A1CA8563C3}" srcOrd="0" destOrd="0" parTransId="{942DBD04-AC7E-49A2-A4AA-B91B3D259276}" sibTransId="{A3E5F99B-F69F-4C7A-97B1-7D804234C214}"/>
    <dgm:cxn modelId="{040649DB-B7E2-40E6-B8F1-079AC4E5E770}" type="presOf" srcId="{78B4B756-542A-42DE-878E-77FF91FD2977}" destId="{29E70F29-69A1-4720-B9F8-A239D19F5874}" srcOrd="0" destOrd="0" presId="urn:microsoft.com/office/officeart/2008/layout/LinedList"/>
    <dgm:cxn modelId="{E2F4C5E9-E815-47F5-9B07-14C10E731888}" type="presOf" srcId="{711F28F9-5C6A-452F-B6B7-51D365DA9BE5}" destId="{10968B22-FB99-41A1-9693-4805EB3AA705}" srcOrd="0" destOrd="0" presId="urn:microsoft.com/office/officeart/2008/layout/LinedList"/>
    <dgm:cxn modelId="{258533EE-F705-4DF7-878C-CC0A3A2D4E72}" srcId="{D58B520D-A07B-4F94-8DF3-9C1500C899DC}" destId="{48B20F56-5579-43A5-B7FC-B6921DBCF66B}" srcOrd="3" destOrd="0" parTransId="{0D8B302B-B7A7-4DD5-B555-3AF9D3B6CEEC}" sibTransId="{C4455AB2-5ACB-41BF-BA34-02D2ADDFBFC3}"/>
    <dgm:cxn modelId="{99BEB4FC-C7B0-41BD-B961-E7A774109E9F}" type="presOf" srcId="{D60B39B7-B0FB-4F89-830B-0C40B4020BA1}" destId="{4F06D6B1-2BB4-4075-A033-688B589B0B14}" srcOrd="0" destOrd="0" presId="urn:microsoft.com/office/officeart/2008/layout/LinedList"/>
    <dgm:cxn modelId="{E802829F-B414-4F58-85D9-779B444B32C1}" type="presParOf" srcId="{29E70F29-69A1-4720-B9F8-A239D19F5874}" destId="{BAECB982-55FA-4202-8E27-F6B6CC2287CD}" srcOrd="0" destOrd="0" presId="urn:microsoft.com/office/officeart/2008/layout/LinedList"/>
    <dgm:cxn modelId="{E6D3800E-25BB-4FC4-BAF3-A8D056ACD405}" type="presParOf" srcId="{29E70F29-69A1-4720-B9F8-A239D19F5874}" destId="{174BC0FF-8CB4-4D37-954E-0E6C9CA76C9F}" srcOrd="1" destOrd="0" presId="urn:microsoft.com/office/officeart/2008/layout/LinedList"/>
    <dgm:cxn modelId="{F64CC9CD-A485-4F52-9E5E-1EA00C98B199}" type="presParOf" srcId="{174BC0FF-8CB4-4D37-954E-0E6C9CA76C9F}" destId="{53626961-974F-4A63-9DA8-CD56D99EE4DF}" srcOrd="0" destOrd="0" presId="urn:microsoft.com/office/officeart/2008/layout/LinedList"/>
    <dgm:cxn modelId="{A93E3F1F-AEFB-45EC-8B30-B907D02FDD21}" type="presParOf" srcId="{174BC0FF-8CB4-4D37-954E-0E6C9CA76C9F}" destId="{CFF04302-6886-4386-9185-5D53F19CEF97}" srcOrd="1" destOrd="0" presId="urn:microsoft.com/office/officeart/2008/layout/LinedList"/>
    <dgm:cxn modelId="{474B2D15-4033-4168-B028-CA92E66BA2C0}" type="presParOf" srcId="{CFF04302-6886-4386-9185-5D53F19CEF97}" destId="{0C885E0C-D76D-4125-B68C-CF5F010F7C54}" srcOrd="0" destOrd="0" presId="urn:microsoft.com/office/officeart/2008/layout/LinedList"/>
    <dgm:cxn modelId="{32225969-42FC-47AF-84E3-C2890432A4CC}" type="presParOf" srcId="{CFF04302-6886-4386-9185-5D53F19CEF97}" destId="{108F881B-6F84-420B-939B-AC9230DC744A}" srcOrd="1" destOrd="0" presId="urn:microsoft.com/office/officeart/2008/layout/LinedList"/>
    <dgm:cxn modelId="{D29A0A27-3B2D-4584-8343-EBAD8B0C5F89}" type="presParOf" srcId="{108F881B-6F84-420B-939B-AC9230DC744A}" destId="{6CF53078-51C0-4286-9F57-837D24110DC0}" srcOrd="0" destOrd="0" presId="urn:microsoft.com/office/officeart/2008/layout/LinedList"/>
    <dgm:cxn modelId="{CC5849D8-72FC-4253-8E52-F9A9ABE6FA37}" type="presParOf" srcId="{108F881B-6F84-420B-939B-AC9230DC744A}" destId="{B292DB37-5DAC-4239-B187-DFD8D1E45EBC}" srcOrd="1" destOrd="0" presId="urn:microsoft.com/office/officeart/2008/layout/LinedList"/>
    <dgm:cxn modelId="{3211012D-2869-4F54-9F7E-7BE3E75EF86B}" type="presParOf" srcId="{108F881B-6F84-420B-939B-AC9230DC744A}" destId="{AD57E317-9AA0-4DC4-A66B-22B937972D83}" srcOrd="2" destOrd="0" presId="urn:microsoft.com/office/officeart/2008/layout/LinedList"/>
    <dgm:cxn modelId="{6384BF65-C2B1-4FA2-9F12-A136E8A4DF44}" type="presParOf" srcId="{CFF04302-6886-4386-9185-5D53F19CEF97}" destId="{4110832E-0718-476E-A490-037F526FEE32}" srcOrd="2" destOrd="0" presId="urn:microsoft.com/office/officeart/2008/layout/LinedList"/>
    <dgm:cxn modelId="{10529DC7-6948-4751-9936-BF30B8FA5309}" type="presParOf" srcId="{CFF04302-6886-4386-9185-5D53F19CEF97}" destId="{220FB411-F50B-4336-9755-D110E95B90D3}" srcOrd="3" destOrd="0" presId="urn:microsoft.com/office/officeart/2008/layout/LinedList"/>
    <dgm:cxn modelId="{421C04EA-6E61-4DA3-AE18-D4BC707F59B9}" type="presParOf" srcId="{CFF04302-6886-4386-9185-5D53F19CEF97}" destId="{2FB5E4A9-35E5-432A-97DB-F6B2A8589124}" srcOrd="4" destOrd="0" presId="urn:microsoft.com/office/officeart/2008/layout/LinedList"/>
    <dgm:cxn modelId="{47756905-2295-4A49-8452-835B7BA26480}" type="presParOf" srcId="{2FB5E4A9-35E5-432A-97DB-F6B2A8589124}" destId="{E086BACF-0701-48E3-8E89-0432DC99AE4A}" srcOrd="0" destOrd="0" presId="urn:microsoft.com/office/officeart/2008/layout/LinedList"/>
    <dgm:cxn modelId="{16F52470-5B50-400B-ACAB-59CD9222E91A}" type="presParOf" srcId="{2FB5E4A9-35E5-432A-97DB-F6B2A8589124}" destId="{10968B22-FB99-41A1-9693-4805EB3AA705}" srcOrd="1" destOrd="0" presId="urn:microsoft.com/office/officeart/2008/layout/LinedList"/>
    <dgm:cxn modelId="{F69B06FD-69EC-431A-B56C-019F6C8922E1}" type="presParOf" srcId="{2FB5E4A9-35E5-432A-97DB-F6B2A8589124}" destId="{DB348B1C-28E3-4DE7-9791-71B6F7233EF7}" srcOrd="2" destOrd="0" presId="urn:microsoft.com/office/officeart/2008/layout/LinedList"/>
    <dgm:cxn modelId="{72F13B86-50BB-4B16-934F-23B591607D02}" type="presParOf" srcId="{CFF04302-6886-4386-9185-5D53F19CEF97}" destId="{AD911FAF-521A-4820-A828-D3E3718C95AE}" srcOrd="5" destOrd="0" presId="urn:microsoft.com/office/officeart/2008/layout/LinedList"/>
    <dgm:cxn modelId="{F996FE4E-38C1-4EC0-A981-E9B1432C2C52}" type="presParOf" srcId="{CFF04302-6886-4386-9185-5D53F19CEF97}" destId="{4C5D2E02-8333-45C5-B679-ABAEA37859BF}" srcOrd="6" destOrd="0" presId="urn:microsoft.com/office/officeart/2008/layout/LinedList"/>
    <dgm:cxn modelId="{3F8E89E7-9EDE-401E-859C-E8B00A8F8BDD}" type="presParOf" srcId="{CFF04302-6886-4386-9185-5D53F19CEF97}" destId="{7CA9ECD0-FF5F-4644-976E-A2853E7EF6C8}" srcOrd="7" destOrd="0" presId="urn:microsoft.com/office/officeart/2008/layout/LinedList"/>
    <dgm:cxn modelId="{3289464F-955D-42ED-AEAE-C29FCAFD2111}" type="presParOf" srcId="{7CA9ECD0-FF5F-4644-976E-A2853E7EF6C8}" destId="{DAED7C83-48EA-479B-B2FB-7040B8E4E7BE}" srcOrd="0" destOrd="0" presId="urn:microsoft.com/office/officeart/2008/layout/LinedList"/>
    <dgm:cxn modelId="{F8630230-C318-4802-B246-4CB2438707EE}" type="presParOf" srcId="{7CA9ECD0-FF5F-4644-976E-A2853E7EF6C8}" destId="{9C8F1E3E-C216-4424-9670-DF95234C16C6}" srcOrd="1" destOrd="0" presId="urn:microsoft.com/office/officeart/2008/layout/LinedList"/>
    <dgm:cxn modelId="{4810BD09-077D-4641-A604-0A75C6CFDDE1}" type="presParOf" srcId="{7CA9ECD0-FF5F-4644-976E-A2853E7EF6C8}" destId="{C20FBA09-16C5-4ED9-B82C-AC601DAFD6F4}" srcOrd="2" destOrd="0" presId="urn:microsoft.com/office/officeart/2008/layout/LinedList"/>
    <dgm:cxn modelId="{40604B36-871F-4833-9ED6-625D6BCA6D5C}" type="presParOf" srcId="{CFF04302-6886-4386-9185-5D53F19CEF97}" destId="{CF05C026-DB91-43DB-A06E-46B09EDF745D}" srcOrd="8" destOrd="0" presId="urn:microsoft.com/office/officeart/2008/layout/LinedList"/>
    <dgm:cxn modelId="{3ED68484-F527-4D5A-9EF7-BA2C26D9B65C}" type="presParOf" srcId="{CFF04302-6886-4386-9185-5D53F19CEF97}" destId="{B182119F-908D-475D-910B-CAC0587B2DA3}" srcOrd="9" destOrd="0" presId="urn:microsoft.com/office/officeart/2008/layout/LinedList"/>
    <dgm:cxn modelId="{A4FB4CA6-2A9B-4034-991B-372F6DAA6A99}" type="presParOf" srcId="{CFF04302-6886-4386-9185-5D53F19CEF97}" destId="{233B319F-D488-43E6-A3C3-53CDA4F8BF29}" srcOrd="10" destOrd="0" presId="urn:microsoft.com/office/officeart/2008/layout/LinedList"/>
    <dgm:cxn modelId="{CE46452B-74B1-4428-AB1B-D30649A2E44E}" type="presParOf" srcId="{233B319F-D488-43E6-A3C3-53CDA4F8BF29}" destId="{1CC0291D-9759-43D9-B8D8-FDCAA87A37A3}" srcOrd="0" destOrd="0" presId="urn:microsoft.com/office/officeart/2008/layout/LinedList"/>
    <dgm:cxn modelId="{E4888E48-2C30-440A-9EAC-0D4FD9AC9638}" type="presParOf" srcId="{233B319F-D488-43E6-A3C3-53CDA4F8BF29}" destId="{81DFE6F8-DD24-492B-83E1-0830D2F01B2A}" srcOrd="1" destOrd="0" presId="urn:microsoft.com/office/officeart/2008/layout/LinedList"/>
    <dgm:cxn modelId="{8D6D659F-CAC5-43BC-80FE-94AB7037F498}" type="presParOf" srcId="{233B319F-D488-43E6-A3C3-53CDA4F8BF29}" destId="{FE4C7192-2E36-4DBC-80C2-DFB3BB155973}" srcOrd="2" destOrd="0" presId="urn:microsoft.com/office/officeart/2008/layout/LinedList"/>
    <dgm:cxn modelId="{C3534527-9D8B-4F38-9FBB-1A8842B2A4E0}" type="presParOf" srcId="{CFF04302-6886-4386-9185-5D53F19CEF97}" destId="{D235D982-58AD-4B15-9D8D-F549E4F32805}" srcOrd="11" destOrd="0" presId="urn:microsoft.com/office/officeart/2008/layout/LinedList"/>
    <dgm:cxn modelId="{9CBBD2E8-41AA-4111-99DD-57DACBC4647E}" type="presParOf" srcId="{CFF04302-6886-4386-9185-5D53F19CEF97}" destId="{94B64609-FE59-4DF2-8443-6E0352E6E9FC}" srcOrd="12" destOrd="0" presId="urn:microsoft.com/office/officeart/2008/layout/LinedList"/>
    <dgm:cxn modelId="{50BC9665-7992-4AF5-AEC0-158255D4E331}" type="presParOf" srcId="{CFF04302-6886-4386-9185-5D53F19CEF97}" destId="{C6A0486D-F6C5-4042-80C6-61E19FC0691F}" srcOrd="13" destOrd="0" presId="urn:microsoft.com/office/officeart/2008/layout/LinedList"/>
    <dgm:cxn modelId="{862809D5-D05A-4A8D-9F5D-3B585B13C6C6}" type="presParOf" srcId="{C6A0486D-F6C5-4042-80C6-61E19FC0691F}" destId="{F253458C-A111-43C5-9C8B-E79F80EEFE6A}" srcOrd="0" destOrd="0" presId="urn:microsoft.com/office/officeart/2008/layout/LinedList"/>
    <dgm:cxn modelId="{96386CFA-1F42-48EE-90BB-53A58630E55C}" type="presParOf" srcId="{C6A0486D-F6C5-4042-80C6-61E19FC0691F}" destId="{4F06D6B1-2BB4-4075-A033-688B589B0B14}" srcOrd="1" destOrd="0" presId="urn:microsoft.com/office/officeart/2008/layout/LinedList"/>
    <dgm:cxn modelId="{0E5E172A-F7A6-4452-AC0E-524BB4848C09}" type="presParOf" srcId="{C6A0486D-F6C5-4042-80C6-61E19FC0691F}" destId="{D22D3395-A616-4309-9A8B-968F96B15176}" srcOrd="2" destOrd="0" presId="urn:microsoft.com/office/officeart/2008/layout/LinedList"/>
    <dgm:cxn modelId="{4A44D11B-286B-414F-887D-AEB68B162567}" type="presParOf" srcId="{CFF04302-6886-4386-9185-5D53F19CEF97}" destId="{D0A004F4-AD23-44AD-ADB5-BAD672B8AB1E}" srcOrd="14" destOrd="0" presId="urn:microsoft.com/office/officeart/2008/layout/LinedList"/>
    <dgm:cxn modelId="{15EB5019-FC5E-4F78-9825-9BED6F4FCEE1}" type="presParOf" srcId="{CFF04302-6886-4386-9185-5D53F19CEF97}" destId="{4244B347-B834-4540-896B-C1CDB75776CC}" srcOrd="15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B4B756-542A-42DE-878E-77FF91FD297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58B520D-A07B-4F94-8DF3-9C1500C899DC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요구사항</a:t>
          </a:r>
        </a:p>
      </dgm:t>
    </dgm:pt>
    <dgm:pt modelId="{2A7C9E93-EB2E-4231-8DA7-1E640460AB28}" type="par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1F8783D3-8D2F-4F76-AF1C-25D324BD0D03}" type="sib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28926570-D9F9-446E-A6FE-D0A1CA8563C3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사이트 변경 사유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집에 있는 시간이 늘어남으로써 다양한 연령대들이 인테리어에 관심이 많다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그런데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2-30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 이상의 연령들이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사용하는데 있어 광고와 중복 내용들이 많고 찾고자 하는 내용을 쉽게 찾기 힘듦으로 간결하고 깔끔하게 바꾸고자 함</a:t>
          </a:r>
        </a:p>
      </dgm:t>
    </dgm:pt>
    <dgm:pt modelId="{942DBD04-AC7E-49A2-A4AA-B91B3D259276}" type="par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A3E5F99B-F69F-4C7A-97B1-7D804234C214}" type="sib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711F28F9-5C6A-452F-B6B7-51D365DA9BE5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기대하는 결과</a:t>
          </a:r>
          <a:r>
            <a:rPr lang="ko-KR" altLang="en-US" sz="11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고객들이 원하는 정보와 물건을 쉽고 빠르게 찾을 수 있어 다양한 고객층의 유입이 늘어나길 원함</a:t>
          </a:r>
        </a:p>
      </dgm:t>
    </dgm:pt>
    <dgm:pt modelId="{E6BBB757-E182-4A7C-AD73-090A29D9DC9D}" type="par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CA49FA52-5989-4E9B-96E7-82AB9DAC88EC}" type="sib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36EE2512-896A-411B-8C18-A9209D8B8486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요구 디바이스 환경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1280px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기준 그 이상의 화면의 크기를 가지는 기기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+ </a:t>
          </a:r>
          <a:r>
            <a: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반응형 웹페이지 구성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D2A8114D-A229-4172-974F-0B46CE7FB202}" type="par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FA1528B4-2ECC-4930-9E81-09442B71C991}" type="sib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48B20F56-5579-43A5-B7FC-B6921DBCF66B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사용 색상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블랙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화이트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하늘색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베이지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그레이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코랄핑크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0D8B302B-B7A7-4DD5-B555-3AF9D3B6CEEC}" type="par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C4455AB2-5ACB-41BF-BA34-02D2ADDFBFC3}" type="sib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D60B39B7-B0FB-4F89-830B-0C40B4020BA1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디자인 컨셉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깔끔하면서 찾기 쉽게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따뜻한 이미지</a:t>
          </a:r>
        </a:p>
      </dgm:t>
    </dgm:pt>
    <dgm:pt modelId="{01F7781F-9633-4B4A-A11D-678DA1172AEE}" type="par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EC4C1283-9338-443D-B6C7-66F9905552DC}" type="sib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70057C24-78A9-4E15-805D-4830A7B87457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주요 사이트 키워드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(1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차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)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부드러움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밝음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깔끔함</a:t>
          </a:r>
        </a:p>
      </dgm:t>
    </dgm:pt>
    <dgm:pt modelId="{D9F0FD69-7052-4873-9112-1C3642420A67}" type="parTrans" cxnId="{945A36A1-8868-49AC-AD6A-517F149F4A39}">
      <dgm:prSet/>
      <dgm:spPr/>
      <dgm:t>
        <a:bodyPr/>
        <a:lstStyle/>
        <a:p>
          <a:pPr latinLnBrk="1"/>
          <a:endParaRPr lang="ko-KR" altLang="en-US"/>
        </a:p>
      </dgm:t>
    </dgm:pt>
    <dgm:pt modelId="{4DA0A697-7CF5-498B-BCAD-DB467EE332AE}" type="sibTrans" cxnId="{945A36A1-8868-49AC-AD6A-517F149F4A39}">
      <dgm:prSet/>
      <dgm:spPr/>
      <dgm:t>
        <a:bodyPr/>
        <a:lstStyle/>
        <a:p>
          <a:pPr latinLnBrk="1"/>
          <a:endParaRPr lang="ko-KR" altLang="en-US"/>
        </a:p>
      </dgm:t>
    </dgm:pt>
    <dgm:pt modelId="{29E70F29-69A1-4720-B9F8-A239D19F5874}" type="pres">
      <dgm:prSet presAssocID="{78B4B756-542A-42DE-878E-77FF91FD2977}" presName="vert0" presStyleCnt="0">
        <dgm:presLayoutVars>
          <dgm:dir/>
          <dgm:animOne val="branch"/>
          <dgm:animLvl val="lvl"/>
        </dgm:presLayoutVars>
      </dgm:prSet>
      <dgm:spPr/>
    </dgm:pt>
    <dgm:pt modelId="{BAECB982-55FA-4202-8E27-F6B6CC2287CD}" type="pres">
      <dgm:prSet presAssocID="{D58B520D-A07B-4F94-8DF3-9C1500C899DC}" presName="thickLine" presStyleLbl="alignNode1" presStyleIdx="0" presStyleCnt="1"/>
      <dgm:spPr/>
    </dgm:pt>
    <dgm:pt modelId="{174BC0FF-8CB4-4D37-954E-0E6C9CA76C9F}" type="pres">
      <dgm:prSet presAssocID="{D58B520D-A07B-4F94-8DF3-9C1500C899DC}" presName="horz1" presStyleCnt="0"/>
      <dgm:spPr/>
    </dgm:pt>
    <dgm:pt modelId="{53626961-974F-4A63-9DA8-CD56D99EE4DF}" type="pres">
      <dgm:prSet presAssocID="{D58B520D-A07B-4F94-8DF3-9C1500C899DC}" presName="tx1" presStyleLbl="revTx" presStyleIdx="0" presStyleCnt="7"/>
      <dgm:spPr/>
    </dgm:pt>
    <dgm:pt modelId="{CFF04302-6886-4386-9185-5D53F19CEF97}" type="pres">
      <dgm:prSet presAssocID="{D58B520D-A07B-4F94-8DF3-9C1500C899DC}" presName="vert1" presStyleCnt="0"/>
      <dgm:spPr/>
    </dgm:pt>
    <dgm:pt modelId="{0C885E0C-D76D-4125-B68C-CF5F010F7C54}" type="pres">
      <dgm:prSet presAssocID="{28926570-D9F9-446E-A6FE-D0A1CA8563C3}" presName="vertSpace2a" presStyleCnt="0"/>
      <dgm:spPr/>
    </dgm:pt>
    <dgm:pt modelId="{108F881B-6F84-420B-939B-AC9230DC744A}" type="pres">
      <dgm:prSet presAssocID="{28926570-D9F9-446E-A6FE-D0A1CA8563C3}" presName="horz2" presStyleCnt="0"/>
      <dgm:spPr/>
    </dgm:pt>
    <dgm:pt modelId="{6CF53078-51C0-4286-9F57-837D24110DC0}" type="pres">
      <dgm:prSet presAssocID="{28926570-D9F9-446E-A6FE-D0A1CA8563C3}" presName="horzSpace2" presStyleCnt="0"/>
      <dgm:spPr/>
    </dgm:pt>
    <dgm:pt modelId="{B292DB37-5DAC-4239-B187-DFD8D1E45EBC}" type="pres">
      <dgm:prSet presAssocID="{28926570-D9F9-446E-A6FE-D0A1CA8563C3}" presName="tx2" presStyleLbl="revTx" presStyleIdx="1" presStyleCnt="7" custScaleY="92014"/>
      <dgm:spPr/>
    </dgm:pt>
    <dgm:pt modelId="{AD57E317-9AA0-4DC4-A66B-22B937972D83}" type="pres">
      <dgm:prSet presAssocID="{28926570-D9F9-446E-A6FE-D0A1CA8563C3}" presName="vert2" presStyleCnt="0"/>
      <dgm:spPr/>
    </dgm:pt>
    <dgm:pt modelId="{4110832E-0718-476E-A490-037F526FEE32}" type="pres">
      <dgm:prSet presAssocID="{28926570-D9F9-446E-A6FE-D0A1CA8563C3}" presName="thinLine2b" presStyleLbl="callout" presStyleIdx="0" presStyleCnt="6"/>
      <dgm:spPr/>
    </dgm:pt>
    <dgm:pt modelId="{220FB411-F50B-4336-9755-D110E95B90D3}" type="pres">
      <dgm:prSet presAssocID="{28926570-D9F9-446E-A6FE-D0A1CA8563C3}" presName="vertSpace2b" presStyleCnt="0"/>
      <dgm:spPr/>
    </dgm:pt>
    <dgm:pt modelId="{2FB5E4A9-35E5-432A-97DB-F6B2A8589124}" type="pres">
      <dgm:prSet presAssocID="{711F28F9-5C6A-452F-B6B7-51D365DA9BE5}" presName="horz2" presStyleCnt="0"/>
      <dgm:spPr/>
    </dgm:pt>
    <dgm:pt modelId="{E086BACF-0701-48E3-8E89-0432DC99AE4A}" type="pres">
      <dgm:prSet presAssocID="{711F28F9-5C6A-452F-B6B7-51D365DA9BE5}" presName="horzSpace2" presStyleCnt="0"/>
      <dgm:spPr/>
    </dgm:pt>
    <dgm:pt modelId="{10968B22-FB99-41A1-9693-4805EB3AA705}" type="pres">
      <dgm:prSet presAssocID="{711F28F9-5C6A-452F-B6B7-51D365DA9BE5}" presName="tx2" presStyleLbl="revTx" presStyleIdx="2" presStyleCnt="7" custScaleY="67816"/>
      <dgm:spPr/>
    </dgm:pt>
    <dgm:pt modelId="{DB348B1C-28E3-4DE7-9791-71B6F7233EF7}" type="pres">
      <dgm:prSet presAssocID="{711F28F9-5C6A-452F-B6B7-51D365DA9BE5}" presName="vert2" presStyleCnt="0"/>
      <dgm:spPr/>
    </dgm:pt>
    <dgm:pt modelId="{AD911FAF-521A-4820-A828-D3E3718C95AE}" type="pres">
      <dgm:prSet presAssocID="{711F28F9-5C6A-452F-B6B7-51D365DA9BE5}" presName="thinLine2b" presStyleLbl="callout" presStyleIdx="1" presStyleCnt="6"/>
      <dgm:spPr/>
    </dgm:pt>
    <dgm:pt modelId="{4C5D2E02-8333-45C5-B679-ABAEA37859BF}" type="pres">
      <dgm:prSet presAssocID="{711F28F9-5C6A-452F-B6B7-51D365DA9BE5}" presName="vertSpace2b" presStyleCnt="0"/>
      <dgm:spPr/>
    </dgm:pt>
    <dgm:pt modelId="{7CA9ECD0-FF5F-4644-976E-A2853E7EF6C8}" type="pres">
      <dgm:prSet presAssocID="{36EE2512-896A-411B-8C18-A9209D8B8486}" presName="horz2" presStyleCnt="0"/>
      <dgm:spPr/>
    </dgm:pt>
    <dgm:pt modelId="{DAED7C83-48EA-479B-B2FB-7040B8E4E7BE}" type="pres">
      <dgm:prSet presAssocID="{36EE2512-896A-411B-8C18-A9209D8B8486}" presName="horzSpace2" presStyleCnt="0"/>
      <dgm:spPr/>
    </dgm:pt>
    <dgm:pt modelId="{9C8F1E3E-C216-4424-9670-DF95234C16C6}" type="pres">
      <dgm:prSet presAssocID="{36EE2512-896A-411B-8C18-A9209D8B8486}" presName="tx2" presStyleLbl="revTx" presStyleIdx="3" presStyleCnt="7" custScaleY="67816"/>
      <dgm:spPr/>
    </dgm:pt>
    <dgm:pt modelId="{C20FBA09-16C5-4ED9-B82C-AC601DAFD6F4}" type="pres">
      <dgm:prSet presAssocID="{36EE2512-896A-411B-8C18-A9209D8B8486}" presName="vert2" presStyleCnt="0"/>
      <dgm:spPr/>
    </dgm:pt>
    <dgm:pt modelId="{CF05C026-DB91-43DB-A06E-46B09EDF745D}" type="pres">
      <dgm:prSet presAssocID="{36EE2512-896A-411B-8C18-A9209D8B8486}" presName="thinLine2b" presStyleLbl="callout" presStyleIdx="2" presStyleCnt="6"/>
      <dgm:spPr/>
    </dgm:pt>
    <dgm:pt modelId="{B182119F-908D-475D-910B-CAC0587B2DA3}" type="pres">
      <dgm:prSet presAssocID="{36EE2512-896A-411B-8C18-A9209D8B8486}" presName="vertSpace2b" presStyleCnt="0"/>
      <dgm:spPr/>
    </dgm:pt>
    <dgm:pt modelId="{233B319F-D488-43E6-A3C3-53CDA4F8BF29}" type="pres">
      <dgm:prSet presAssocID="{48B20F56-5579-43A5-B7FC-B6921DBCF66B}" presName="horz2" presStyleCnt="0"/>
      <dgm:spPr/>
    </dgm:pt>
    <dgm:pt modelId="{1CC0291D-9759-43D9-B8D8-FDCAA87A37A3}" type="pres">
      <dgm:prSet presAssocID="{48B20F56-5579-43A5-B7FC-B6921DBCF66B}" presName="horzSpace2" presStyleCnt="0"/>
      <dgm:spPr/>
    </dgm:pt>
    <dgm:pt modelId="{81DFE6F8-DD24-492B-83E1-0830D2F01B2A}" type="pres">
      <dgm:prSet presAssocID="{48B20F56-5579-43A5-B7FC-B6921DBCF66B}" presName="tx2" presStyleLbl="revTx" presStyleIdx="4" presStyleCnt="7" custScaleY="67816"/>
      <dgm:spPr/>
    </dgm:pt>
    <dgm:pt modelId="{FE4C7192-2E36-4DBC-80C2-DFB3BB155973}" type="pres">
      <dgm:prSet presAssocID="{48B20F56-5579-43A5-B7FC-B6921DBCF66B}" presName="vert2" presStyleCnt="0"/>
      <dgm:spPr/>
    </dgm:pt>
    <dgm:pt modelId="{D235D982-58AD-4B15-9D8D-F549E4F32805}" type="pres">
      <dgm:prSet presAssocID="{48B20F56-5579-43A5-B7FC-B6921DBCF66B}" presName="thinLine2b" presStyleLbl="callout" presStyleIdx="3" presStyleCnt="6"/>
      <dgm:spPr/>
    </dgm:pt>
    <dgm:pt modelId="{94B64609-FE59-4DF2-8443-6E0352E6E9FC}" type="pres">
      <dgm:prSet presAssocID="{48B20F56-5579-43A5-B7FC-B6921DBCF66B}" presName="vertSpace2b" presStyleCnt="0"/>
      <dgm:spPr/>
    </dgm:pt>
    <dgm:pt modelId="{C6A0486D-F6C5-4042-80C6-61E19FC0691F}" type="pres">
      <dgm:prSet presAssocID="{D60B39B7-B0FB-4F89-830B-0C40B4020BA1}" presName="horz2" presStyleCnt="0"/>
      <dgm:spPr/>
    </dgm:pt>
    <dgm:pt modelId="{F253458C-A111-43C5-9C8B-E79F80EEFE6A}" type="pres">
      <dgm:prSet presAssocID="{D60B39B7-B0FB-4F89-830B-0C40B4020BA1}" presName="horzSpace2" presStyleCnt="0"/>
      <dgm:spPr/>
    </dgm:pt>
    <dgm:pt modelId="{4F06D6B1-2BB4-4075-A033-688B589B0B14}" type="pres">
      <dgm:prSet presAssocID="{D60B39B7-B0FB-4F89-830B-0C40B4020BA1}" presName="tx2" presStyleLbl="revTx" presStyleIdx="5" presStyleCnt="7" custScaleY="67816"/>
      <dgm:spPr/>
    </dgm:pt>
    <dgm:pt modelId="{D22D3395-A616-4309-9A8B-968F96B15176}" type="pres">
      <dgm:prSet presAssocID="{D60B39B7-B0FB-4F89-830B-0C40B4020BA1}" presName="vert2" presStyleCnt="0"/>
      <dgm:spPr/>
    </dgm:pt>
    <dgm:pt modelId="{D0A004F4-AD23-44AD-ADB5-BAD672B8AB1E}" type="pres">
      <dgm:prSet presAssocID="{D60B39B7-B0FB-4F89-830B-0C40B4020BA1}" presName="thinLine2b" presStyleLbl="callout" presStyleIdx="4" presStyleCnt="6"/>
      <dgm:spPr/>
    </dgm:pt>
    <dgm:pt modelId="{4244B347-B834-4540-896B-C1CDB75776CC}" type="pres">
      <dgm:prSet presAssocID="{D60B39B7-B0FB-4F89-830B-0C40B4020BA1}" presName="vertSpace2b" presStyleCnt="0"/>
      <dgm:spPr/>
    </dgm:pt>
    <dgm:pt modelId="{01C562DF-A3BD-4E42-BA25-5FADA324D432}" type="pres">
      <dgm:prSet presAssocID="{70057C24-78A9-4E15-805D-4830A7B87457}" presName="horz2" presStyleCnt="0"/>
      <dgm:spPr/>
    </dgm:pt>
    <dgm:pt modelId="{FBEF2ED9-7B83-4A61-9381-1A209FE292AE}" type="pres">
      <dgm:prSet presAssocID="{70057C24-78A9-4E15-805D-4830A7B87457}" presName="horzSpace2" presStyleCnt="0"/>
      <dgm:spPr/>
    </dgm:pt>
    <dgm:pt modelId="{F1D1BEF8-9417-4F00-9342-2A92EF88E3E4}" type="pres">
      <dgm:prSet presAssocID="{70057C24-78A9-4E15-805D-4830A7B87457}" presName="tx2" presStyleLbl="revTx" presStyleIdx="6" presStyleCnt="7" custScaleY="67816"/>
      <dgm:spPr/>
    </dgm:pt>
    <dgm:pt modelId="{A3E14711-E84E-4DDD-9E59-08B76228A8F4}" type="pres">
      <dgm:prSet presAssocID="{70057C24-78A9-4E15-805D-4830A7B87457}" presName="vert2" presStyleCnt="0"/>
      <dgm:spPr/>
    </dgm:pt>
    <dgm:pt modelId="{6E096DDC-14C4-46D7-B231-32A1E2CCD90A}" type="pres">
      <dgm:prSet presAssocID="{70057C24-78A9-4E15-805D-4830A7B87457}" presName="thinLine2b" presStyleLbl="callout" presStyleIdx="5" presStyleCnt="6"/>
      <dgm:spPr/>
    </dgm:pt>
    <dgm:pt modelId="{E6C9BE64-0386-42CB-94F8-9EEE525AD67E}" type="pres">
      <dgm:prSet presAssocID="{70057C24-78A9-4E15-805D-4830A7B87457}" presName="vertSpace2b" presStyleCnt="0"/>
      <dgm:spPr/>
    </dgm:pt>
  </dgm:ptLst>
  <dgm:cxnLst>
    <dgm:cxn modelId="{A43F6A05-69BA-4A7C-BD72-EF3B441F30B7}" type="presOf" srcId="{28926570-D9F9-446E-A6FE-D0A1CA8563C3}" destId="{B292DB37-5DAC-4239-B187-DFD8D1E45EBC}" srcOrd="0" destOrd="0" presId="urn:microsoft.com/office/officeart/2008/layout/LinedList"/>
    <dgm:cxn modelId="{68E1D40E-3915-4387-99C4-74338A7B5837}" type="presOf" srcId="{D58B520D-A07B-4F94-8DF3-9C1500C899DC}" destId="{53626961-974F-4A63-9DA8-CD56D99EE4DF}" srcOrd="0" destOrd="0" presId="urn:microsoft.com/office/officeart/2008/layout/LinedList"/>
    <dgm:cxn modelId="{4A04DA38-9CD6-4FAE-BEF9-DA47CD2A52B8}" type="presOf" srcId="{36EE2512-896A-411B-8C18-A9209D8B8486}" destId="{9C8F1E3E-C216-4424-9670-DF95234C16C6}" srcOrd="0" destOrd="0" presId="urn:microsoft.com/office/officeart/2008/layout/LinedList"/>
    <dgm:cxn modelId="{3864695B-4312-42AD-B616-2BEF5E8E430C}" srcId="{D58B520D-A07B-4F94-8DF3-9C1500C899DC}" destId="{36EE2512-896A-411B-8C18-A9209D8B8486}" srcOrd="2" destOrd="0" parTransId="{D2A8114D-A229-4172-974F-0B46CE7FB202}" sibTransId="{FA1528B4-2ECC-4930-9E81-09442B71C991}"/>
    <dgm:cxn modelId="{37352D5D-983C-4B8E-B80F-BF9AB47A236D}" srcId="{78B4B756-542A-42DE-878E-77FF91FD2977}" destId="{D58B520D-A07B-4F94-8DF3-9C1500C899DC}" srcOrd="0" destOrd="0" parTransId="{2A7C9E93-EB2E-4231-8DA7-1E640460AB28}" sibTransId="{1F8783D3-8D2F-4F76-AF1C-25D324BD0D03}"/>
    <dgm:cxn modelId="{CDFDAC7E-671F-4D42-8E30-D8296EDBAF65}" srcId="{D58B520D-A07B-4F94-8DF3-9C1500C899DC}" destId="{D60B39B7-B0FB-4F89-830B-0C40B4020BA1}" srcOrd="4" destOrd="0" parTransId="{01F7781F-9633-4B4A-A11D-678DA1172AEE}" sibTransId="{EC4C1283-9338-443D-B6C7-66F9905552DC}"/>
    <dgm:cxn modelId="{49AF6182-1BA8-42FA-B606-39E71ECC384D}" srcId="{D58B520D-A07B-4F94-8DF3-9C1500C899DC}" destId="{711F28F9-5C6A-452F-B6B7-51D365DA9BE5}" srcOrd="1" destOrd="0" parTransId="{E6BBB757-E182-4A7C-AD73-090A29D9DC9D}" sibTransId="{CA49FA52-5989-4E9B-96E7-82AB9DAC88EC}"/>
    <dgm:cxn modelId="{3C44EB8B-6E96-4618-80BA-67174B98DA0A}" type="presOf" srcId="{48B20F56-5579-43A5-B7FC-B6921DBCF66B}" destId="{81DFE6F8-DD24-492B-83E1-0830D2F01B2A}" srcOrd="0" destOrd="0" presId="urn:microsoft.com/office/officeart/2008/layout/LinedList"/>
    <dgm:cxn modelId="{E6BF2A9B-8D19-407B-BE38-00FAB4AC2510}" type="presOf" srcId="{70057C24-78A9-4E15-805D-4830A7B87457}" destId="{F1D1BEF8-9417-4F00-9342-2A92EF88E3E4}" srcOrd="0" destOrd="0" presId="urn:microsoft.com/office/officeart/2008/layout/LinedList"/>
    <dgm:cxn modelId="{945A36A1-8868-49AC-AD6A-517F149F4A39}" srcId="{D58B520D-A07B-4F94-8DF3-9C1500C899DC}" destId="{70057C24-78A9-4E15-805D-4830A7B87457}" srcOrd="5" destOrd="0" parTransId="{D9F0FD69-7052-4873-9112-1C3642420A67}" sibTransId="{4DA0A697-7CF5-498B-BCAD-DB467EE332AE}"/>
    <dgm:cxn modelId="{61F8C9C8-B2C0-4C9A-983D-2EACECA974A2}" srcId="{D58B520D-A07B-4F94-8DF3-9C1500C899DC}" destId="{28926570-D9F9-446E-A6FE-D0A1CA8563C3}" srcOrd="0" destOrd="0" parTransId="{942DBD04-AC7E-49A2-A4AA-B91B3D259276}" sibTransId="{A3E5F99B-F69F-4C7A-97B1-7D804234C214}"/>
    <dgm:cxn modelId="{040649DB-B7E2-40E6-B8F1-079AC4E5E770}" type="presOf" srcId="{78B4B756-542A-42DE-878E-77FF91FD2977}" destId="{29E70F29-69A1-4720-B9F8-A239D19F5874}" srcOrd="0" destOrd="0" presId="urn:microsoft.com/office/officeart/2008/layout/LinedList"/>
    <dgm:cxn modelId="{E2F4C5E9-E815-47F5-9B07-14C10E731888}" type="presOf" srcId="{711F28F9-5C6A-452F-B6B7-51D365DA9BE5}" destId="{10968B22-FB99-41A1-9693-4805EB3AA705}" srcOrd="0" destOrd="0" presId="urn:microsoft.com/office/officeart/2008/layout/LinedList"/>
    <dgm:cxn modelId="{258533EE-F705-4DF7-878C-CC0A3A2D4E72}" srcId="{D58B520D-A07B-4F94-8DF3-9C1500C899DC}" destId="{48B20F56-5579-43A5-B7FC-B6921DBCF66B}" srcOrd="3" destOrd="0" parTransId="{0D8B302B-B7A7-4DD5-B555-3AF9D3B6CEEC}" sibTransId="{C4455AB2-5ACB-41BF-BA34-02D2ADDFBFC3}"/>
    <dgm:cxn modelId="{99BEB4FC-C7B0-41BD-B961-E7A774109E9F}" type="presOf" srcId="{D60B39B7-B0FB-4F89-830B-0C40B4020BA1}" destId="{4F06D6B1-2BB4-4075-A033-688B589B0B14}" srcOrd="0" destOrd="0" presId="urn:microsoft.com/office/officeart/2008/layout/LinedList"/>
    <dgm:cxn modelId="{E802829F-B414-4F58-85D9-779B444B32C1}" type="presParOf" srcId="{29E70F29-69A1-4720-B9F8-A239D19F5874}" destId="{BAECB982-55FA-4202-8E27-F6B6CC2287CD}" srcOrd="0" destOrd="0" presId="urn:microsoft.com/office/officeart/2008/layout/LinedList"/>
    <dgm:cxn modelId="{E6D3800E-25BB-4FC4-BAF3-A8D056ACD405}" type="presParOf" srcId="{29E70F29-69A1-4720-B9F8-A239D19F5874}" destId="{174BC0FF-8CB4-4D37-954E-0E6C9CA76C9F}" srcOrd="1" destOrd="0" presId="urn:microsoft.com/office/officeart/2008/layout/LinedList"/>
    <dgm:cxn modelId="{F64CC9CD-A485-4F52-9E5E-1EA00C98B199}" type="presParOf" srcId="{174BC0FF-8CB4-4D37-954E-0E6C9CA76C9F}" destId="{53626961-974F-4A63-9DA8-CD56D99EE4DF}" srcOrd="0" destOrd="0" presId="urn:microsoft.com/office/officeart/2008/layout/LinedList"/>
    <dgm:cxn modelId="{A93E3F1F-AEFB-45EC-8B30-B907D02FDD21}" type="presParOf" srcId="{174BC0FF-8CB4-4D37-954E-0E6C9CA76C9F}" destId="{CFF04302-6886-4386-9185-5D53F19CEF97}" srcOrd="1" destOrd="0" presId="urn:microsoft.com/office/officeart/2008/layout/LinedList"/>
    <dgm:cxn modelId="{474B2D15-4033-4168-B028-CA92E66BA2C0}" type="presParOf" srcId="{CFF04302-6886-4386-9185-5D53F19CEF97}" destId="{0C885E0C-D76D-4125-B68C-CF5F010F7C54}" srcOrd="0" destOrd="0" presId="urn:microsoft.com/office/officeart/2008/layout/LinedList"/>
    <dgm:cxn modelId="{32225969-42FC-47AF-84E3-C2890432A4CC}" type="presParOf" srcId="{CFF04302-6886-4386-9185-5D53F19CEF97}" destId="{108F881B-6F84-420B-939B-AC9230DC744A}" srcOrd="1" destOrd="0" presId="urn:microsoft.com/office/officeart/2008/layout/LinedList"/>
    <dgm:cxn modelId="{D29A0A27-3B2D-4584-8343-EBAD8B0C5F89}" type="presParOf" srcId="{108F881B-6F84-420B-939B-AC9230DC744A}" destId="{6CF53078-51C0-4286-9F57-837D24110DC0}" srcOrd="0" destOrd="0" presId="urn:microsoft.com/office/officeart/2008/layout/LinedList"/>
    <dgm:cxn modelId="{CC5849D8-72FC-4253-8E52-F9A9ABE6FA37}" type="presParOf" srcId="{108F881B-6F84-420B-939B-AC9230DC744A}" destId="{B292DB37-5DAC-4239-B187-DFD8D1E45EBC}" srcOrd="1" destOrd="0" presId="urn:microsoft.com/office/officeart/2008/layout/LinedList"/>
    <dgm:cxn modelId="{3211012D-2869-4F54-9F7E-7BE3E75EF86B}" type="presParOf" srcId="{108F881B-6F84-420B-939B-AC9230DC744A}" destId="{AD57E317-9AA0-4DC4-A66B-22B937972D83}" srcOrd="2" destOrd="0" presId="urn:microsoft.com/office/officeart/2008/layout/LinedList"/>
    <dgm:cxn modelId="{6384BF65-C2B1-4FA2-9F12-A136E8A4DF44}" type="presParOf" srcId="{CFF04302-6886-4386-9185-5D53F19CEF97}" destId="{4110832E-0718-476E-A490-037F526FEE32}" srcOrd="2" destOrd="0" presId="urn:microsoft.com/office/officeart/2008/layout/LinedList"/>
    <dgm:cxn modelId="{10529DC7-6948-4751-9936-BF30B8FA5309}" type="presParOf" srcId="{CFF04302-6886-4386-9185-5D53F19CEF97}" destId="{220FB411-F50B-4336-9755-D110E95B90D3}" srcOrd="3" destOrd="0" presId="urn:microsoft.com/office/officeart/2008/layout/LinedList"/>
    <dgm:cxn modelId="{421C04EA-6E61-4DA3-AE18-D4BC707F59B9}" type="presParOf" srcId="{CFF04302-6886-4386-9185-5D53F19CEF97}" destId="{2FB5E4A9-35E5-432A-97DB-F6B2A8589124}" srcOrd="4" destOrd="0" presId="urn:microsoft.com/office/officeart/2008/layout/LinedList"/>
    <dgm:cxn modelId="{47756905-2295-4A49-8452-835B7BA26480}" type="presParOf" srcId="{2FB5E4A9-35E5-432A-97DB-F6B2A8589124}" destId="{E086BACF-0701-48E3-8E89-0432DC99AE4A}" srcOrd="0" destOrd="0" presId="urn:microsoft.com/office/officeart/2008/layout/LinedList"/>
    <dgm:cxn modelId="{16F52470-5B50-400B-ACAB-59CD9222E91A}" type="presParOf" srcId="{2FB5E4A9-35E5-432A-97DB-F6B2A8589124}" destId="{10968B22-FB99-41A1-9693-4805EB3AA705}" srcOrd="1" destOrd="0" presId="urn:microsoft.com/office/officeart/2008/layout/LinedList"/>
    <dgm:cxn modelId="{F69B06FD-69EC-431A-B56C-019F6C8922E1}" type="presParOf" srcId="{2FB5E4A9-35E5-432A-97DB-F6B2A8589124}" destId="{DB348B1C-28E3-4DE7-9791-71B6F7233EF7}" srcOrd="2" destOrd="0" presId="urn:microsoft.com/office/officeart/2008/layout/LinedList"/>
    <dgm:cxn modelId="{72F13B86-50BB-4B16-934F-23B591607D02}" type="presParOf" srcId="{CFF04302-6886-4386-9185-5D53F19CEF97}" destId="{AD911FAF-521A-4820-A828-D3E3718C95AE}" srcOrd="5" destOrd="0" presId="urn:microsoft.com/office/officeart/2008/layout/LinedList"/>
    <dgm:cxn modelId="{F996FE4E-38C1-4EC0-A981-E9B1432C2C52}" type="presParOf" srcId="{CFF04302-6886-4386-9185-5D53F19CEF97}" destId="{4C5D2E02-8333-45C5-B679-ABAEA37859BF}" srcOrd="6" destOrd="0" presId="urn:microsoft.com/office/officeart/2008/layout/LinedList"/>
    <dgm:cxn modelId="{3F8E89E7-9EDE-401E-859C-E8B00A8F8BDD}" type="presParOf" srcId="{CFF04302-6886-4386-9185-5D53F19CEF97}" destId="{7CA9ECD0-FF5F-4644-976E-A2853E7EF6C8}" srcOrd="7" destOrd="0" presId="urn:microsoft.com/office/officeart/2008/layout/LinedList"/>
    <dgm:cxn modelId="{3289464F-955D-42ED-AEAE-C29FCAFD2111}" type="presParOf" srcId="{7CA9ECD0-FF5F-4644-976E-A2853E7EF6C8}" destId="{DAED7C83-48EA-479B-B2FB-7040B8E4E7BE}" srcOrd="0" destOrd="0" presId="urn:microsoft.com/office/officeart/2008/layout/LinedList"/>
    <dgm:cxn modelId="{F8630230-C318-4802-B246-4CB2438707EE}" type="presParOf" srcId="{7CA9ECD0-FF5F-4644-976E-A2853E7EF6C8}" destId="{9C8F1E3E-C216-4424-9670-DF95234C16C6}" srcOrd="1" destOrd="0" presId="urn:microsoft.com/office/officeart/2008/layout/LinedList"/>
    <dgm:cxn modelId="{4810BD09-077D-4641-A604-0A75C6CFDDE1}" type="presParOf" srcId="{7CA9ECD0-FF5F-4644-976E-A2853E7EF6C8}" destId="{C20FBA09-16C5-4ED9-B82C-AC601DAFD6F4}" srcOrd="2" destOrd="0" presId="urn:microsoft.com/office/officeart/2008/layout/LinedList"/>
    <dgm:cxn modelId="{40604B36-871F-4833-9ED6-625D6BCA6D5C}" type="presParOf" srcId="{CFF04302-6886-4386-9185-5D53F19CEF97}" destId="{CF05C026-DB91-43DB-A06E-46B09EDF745D}" srcOrd="8" destOrd="0" presId="urn:microsoft.com/office/officeart/2008/layout/LinedList"/>
    <dgm:cxn modelId="{3ED68484-F527-4D5A-9EF7-BA2C26D9B65C}" type="presParOf" srcId="{CFF04302-6886-4386-9185-5D53F19CEF97}" destId="{B182119F-908D-475D-910B-CAC0587B2DA3}" srcOrd="9" destOrd="0" presId="urn:microsoft.com/office/officeart/2008/layout/LinedList"/>
    <dgm:cxn modelId="{A4FB4CA6-2A9B-4034-991B-372F6DAA6A99}" type="presParOf" srcId="{CFF04302-6886-4386-9185-5D53F19CEF97}" destId="{233B319F-D488-43E6-A3C3-53CDA4F8BF29}" srcOrd="10" destOrd="0" presId="urn:microsoft.com/office/officeart/2008/layout/LinedList"/>
    <dgm:cxn modelId="{CE46452B-74B1-4428-AB1B-D30649A2E44E}" type="presParOf" srcId="{233B319F-D488-43E6-A3C3-53CDA4F8BF29}" destId="{1CC0291D-9759-43D9-B8D8-FDCAA87A37A3}" srcOrd="0" destOrd="0" presId="urn:microsoft.com/office/officeart/2008/layout/LinedList"/>
    <dgm:cxn modelId="{E4888E48-2C30-440A-9EAC-0D4FD9AC9638}" type="presParOf" srcId="{233B319F-D488-43E6-A3C3-53CDA4F8BF29}" destId="{81DFE6F8-DD24-492B-83E1-0830D2F01B2A}" srcOrd="1" destOrd="0" presId="urn:microsoft.com/office/officeart/2008/layout/LinedList"/>
    <dgm:cxn modelId="{8D6D659F-CAC5-43BC-80FE-94AB7037F498}" type="presParOf" srcId="{233B319F-D488-43E6-A3C3-53CDA4F8BF29}" destId="{FE4C7192-2E36-4DBC-80C2-DFB3BB155973}" srcOrd="2" destOrd="0" presId="urn:microsoft.com/office/officeart/2008/layout/LinedList"/>
    <dgm:cxn modelId="{C3534527-9D8B-4F38-9FBB-1A8842B2A4E0}" type="presParOf" srcId="{CFF04302-6886-4386-9185-5D53F19CEF97}" destId="{D235D982-58AD-4B15-9D8D-F549E4F32805}" srcOrd="11" destOrd="0" presId="urn:microsoft.com/office/officeart/2008/layout/LinedList"/>
    <dgm:cxn modelId="{9CBBD2E8-41AA-4111-99DD-57DACBC4647E}" type="presParOf" srcId="{CFF04302-6886-4386-9185-5D53F19CEF97}" destId="{94B64609-FE59-4DF2-8443-6E0352E6E9FC}" srcOrd="12" destOrd="0" presId="urn:microsoft.com/office/officeart/2008/layout/LinedList"/>
    <dgm:cxn modelId="{50BC9665-7992-4AF5-AEC0-158255D4E331}" type="presParOf" srcId="{CFF04302-6886-4386-9185-5D53F19CEF97}" destId="{C6A0486D-F6C5-4042-80C6-61E19FC0691F}" srcOrd="13" destOrd="0" presId="urn:microsoft.com/office/officeart/2008/layout/LinedList"/>
    <dgm:cxn modelId="{862809D5-D05A-4A8D-9F5D-3B585B13C6C6}" type="presParOf" srcId="{C6A0486D-F6C5-4042-80C6-61E19FC0691F}" destId="{F253458C-A111-43C5-9C8B-E79F80EEFE6A}" srcOrd="0" destOrd="0" presId="urn:microsoft.com/office/officeart/2008/layout/LinedList"/>
    <dgm:cxn modelId="{96386CFA-1F42-48EE-90BB-53A58630E55C}" type="presParOf" srcId="{C6A0486D-F6C5-4042-80C6-61E19FC0691F}" destId="{4F06D6B1-2BB4-4075-A033-688B589B0B14}" srcOrd="1" destOrd="0" presId="urn:microsoft.com/office/officeart/2008/layout/LinedList"/>
    <dgm:cxn modelId="{0E5E172A-F7A6-4452-AC0E-524BB4848C09}" type="presParOf" srcId="{C6A0486D-F6C5-4042-80C6-61E19FC0691F}" destId="{D22D3395-A616-4309-9A8B-968F96B15176}" srcOrd="2" destOrd="0" presId="urn:microsoft.com/office/officeart/2008/layout/LinedList"/>
    <dgm:cxn modelId="{4A44D11B-286B-414F-887D-AEB68B162567}" type="presParOf" srcId="{CFF04302-6886-4386-9185-5D53F19CEF97}" destId="{D0A004F4-AD23-44AD-ADB5-BAD672B8AB1E}" srcOrd="14" destOrd="0" presId="urn:microsoft.com/office/officeart/2008/layout/LinedList"/>
    <dgm:cxn modelId="{15EB5019-FC5E-4F78-9825-9BED6F4FCEE1}" type="presParOf" srcId="{CFF04302-6886-4386-9185-5D53F19CEF97}" destId="{4244B347-B834-4540-896B-C1CDB75776CC}" srcOrd="15" destOrd="0" presId="urn:microsoft.com/office/officeart/2008/layout/LinedList"/>
    <dgm:cxn modelId="{D3527B07-817C-41DA-B6DC-34A742948CD9}" type="presParOf" srcId="{CFF04302-6886-4386-9185-5D53F19CEF97}" destId="{01C562DF-A3BD-4E42-BA25-5FADA324D432}" srcOrd="16" destOrd="0" presId="urn:microsoft.com/office/officeart/2008/layout/LinedList"/>
    <dgm:cxn modelId="{9A12888C-8861-4A46-9A17-1DFEFAA8F3B3}" type="presParOf" srcId="{01C562DF-A3BD-4E42-BA25-5FADA324D432}" destId="{FBEF2ED9-7B83-4A61-9381-1A209FE292AE}" srcOrd="0" destOrd="0" presId="urn:microsoft.com/office/officeart/2008/layout/LinedList"/>
    <dgm:cxn modelId="{4939FCE5-1DC1-48C0-BB89-27DFC1491DFE}" type="presParOf" srcId="{01C562DF-A3BD-4E42-BA25-5FADA324D432}" destId="{F1D1BEF8-9417-4F00-9342-2A92EF88E3E4}" srcOrd="1" destOrd="0" presId="urn:microsoft.com/office/officeart/2008/layout/LinedList"/>
    <dgm:cxn modelId="{9EB74280-BED2-4B83-8338-EE0FBEEC43D1}" type="presParOf" srcId="{01C562DF-A3BD-4E42-BA25-5FADA324D432}" destId="{A3E14711-E84E-4DDD-9E59-08B76228A8F4}" srcOrd="2" destOrd="0" presId="urn:microsoft.com/office/officeart/2008/layout/LinedList"/>
    <dgm:cxn modelId="{B0D58556-FD2E-4112-8EE8-8AB3FEA3354B}" type="presParOf" srcId="{CFF04302-6886-4386-9185-5D53F19CEF97}" destId="{6E096DDC-14C4-46D7-B231-32A1E2CCD90A}" srcOrd="17" destOrd="0" presId="urn:microsoft.com/office/officeart/2008/layout/LinedList"/>
    <dgm:cxn modelId="{D691624C-D62C-41B2-AF9B-38D49089AC8A}" type="presParOf" srcId="{CFF04302-6886-4386-9185-5D53F19CEF97}" destId="{E6C9BE64-0386-42CB-94F8-9EEE525AD67E}" srcOrd="18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CB982-55FA-4202-8E27-F6B6CC2287CD}">
      <dsp:nvSpPr>
        <dsp:cNvPr id="0" name=""/>
        <dsp:cNvSpPr/>
      </dsp:nvSpPr>
      <dsp:spPr>
        <a:xfrm>
          <a:off x="0" y="1554"/>
          <a:ext cx="83935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26961-974F-4A63-9DA8-CD56D99EE4DF}">
      <dsp:nvSpPr>
        <dsp:cNvPr id="0" name=""/>
        <dsp:cNvSpPr/>
      </dsp:nvSpPr>
      <dsp:spPr>
        <a:xfrm>
          <a:off x="0" y="1554"/>
          <a:ext cx="1678701" cy="3179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개요</a:t>
          </a:r>
        </a:p>
      </dsp:txBody>
      <dsp:txXfrm>
        <a:off x="0" y="1554"/>
        <a:ext cx="1678701" cy="3179537"/>
      </dsp:txXfrm>
    </dsp:sp>
    <dsp:sp modelId="{B292DB37-5DAC-4239-B187-DFD8D1E45EBC}">
      <dsp:nvSpPr>
        <dsp:cNvPr id="0" name=""/>
        <dsp:cNvSpPr/>
      </dsp:nvSpPr>
      <dsp:spPr>
        <a:xfrm>
          <a:off x="1804604" y="55736"/>
          <a:ext cx="6588904" cy="557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사이트명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오늘의 집</a:t>
          </a:r>
        </a:p>
      </dsp:txBody>
      <dsp:txXfrm>
        <a:off x="1804604" y="55736"/>
        <a:ext cx="6588904" cy="557300"/>
      </dsp:txXfrm>
    </dsp:sp>
    <dsp:sp modelId="{4110832E-0718-476E-A490-037F526FEE32}">
      <dsp:nvSpPr>
        <dsp:cNvPr id="0" name=""/>
        <dsp:cNvSpPr/>
      </dsp:nvSpPr>
      <dsp:spPr>
        <a:xfrm>
          <a:off x="1678701" y="613036"/>
          <a:ext cx="67148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68B22-FB99-41A1-9693-4805EB3AA705}">
      <dsp:nvSpPr>
        <dsp:cNvPr id="0" name=""/>
        <dsp:cNvSpPr/>
      </dsp:nvSpPr>
      <dsp:spPr>
        <a:xfrm>
          <a:off x="1804604" y="667219"/>
          <a:ext cx="6588904" cy="557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웹페이지 주소</a:t>
          </a:r>
          <a:r>
            <a:rPr lang="ko-KR" altLang="en-US" sz="1100" b="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hlinkClick xmlns:r="http://schemas.openxmlformats.org/officeDocument/2006/relationships" r:id="rId1"/>
            </a:rPr>
            <a:t>https://ohou.se/</a:t>
          </a:r>
          <a:endParaRPr lang="en-US" altLang="ko-KR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1804604" y="667219"/>
        <a:ext cx="6588904" cy="557571"/>
      </dsp:txXfrm>
    </dsp:sp>
    <dsp:sp modelId="{AD911FAF-521A-4820-A828-D3E3718C95AE}">
      <dsp:nvSpPr>
        <dsp:cNvPr id="0" name=""/>
        <dsp:cNvSpPr/>
      </dsp:nvSpPr>
      <dsp:spPr>
        <a:xfrm>
          <a:off x="1678701" y="1224790"/>
          <a:ext cx="67148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8F1E3E-C216-4424-9670-DF95234C16C6}">
      <dsp:nvSpPr>
        <dsp:cNvPr id="0" name=""/>
        <dsp:cNvSpPr/>
      </dsp:nvSpPr>
      <dsp:spPr>
        <a:xfrm>
          <a:off x="1804604" y="1278972"/>
          <a:ext cx="6588904" cy="539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주요 서비스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품목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인테리어 정보 수집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/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상품 리뷰안내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다양한 인테리어 물품 판매</a:t>
          </a:r>
        </a:p>
      </dsp:txBody>
      <dsp:txXfrm>
        <a:off x="1804604" y="1278972"/>
        <a:ext cx="6588904" cy="539235"/>
      </dsp:txXfrm>
    </dsp:sp>
    <dsp:sp modelId="{CF05C026-DB91-43DB-A06E-46B09EDF745D}">
      <dsp:nvSpPr>
        <dsp:cNvPr id="0" name=""/>
        <dsp:cNvSpPr/>
      </dsp:nvSpPr>
      <dsp:spPr>
        <a:xfrm>
          <a:off x="1678701" y="1818208"/>
          <a:ext cx="67148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FE6F8-DD24-492B-83E1-0830D2F01B2A}">
      <dsp:nvSpPr>
        <dsp:cNvPr id="0" name=""/>
        <dsp:cNvSpPr/>
      </dsp:nvSpPr>
      <dsp:spPr>
        <a:xfrm>
          <a:off x="1804604" y="1872390"/>
          <a:ext cx="6588904" cy="464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서비스 대상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/ 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타깃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인테리어로 분위기 전환하고자 하는 사람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인테리어 상품을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매장 가서 물건을 살 시간 없는 소비자</a:t>
          </a:r>
        </a:p>
      </dsp:txBody>
      <dsp:txXfrm>
        <a:off x="1804604" y="1872390"/>
        <a:ext cx="6588904" cy="464810"/>
      </dsp:txXfrm>
    </dsp:sp>
    <dsp:sp modelId="{D235D982-58AD-4B15-9D8D-F549E4F32805}">
      <dsp:nvSpPr>
        <dsp:cNvPr id="0" name=""/>
        <dsp:cNvSpPr/>
      </dsp:nvSpPr>
      <dsp:spPr>
        <a:xfrm>
          <a:off x="1678701" y="2337201"/>
          <a:ext cx="67148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6D6B1-2BB4-4075-A033-688B589B0B14}">
      <dsp:nvSpPr>
        <dsp:cNvPr id="0" name=""/>
        <dsp:cNvSpPr/>
      </dsp:nvSpPr>
      <dsp:spPr>
        <a:xfrm>
          <a:off x="1804604" y="2391384"/>
          <a:ext cx="6588904" cy="734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로고 사용 규정 유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무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유</a:t>
          </a:r>
          <a:endParaRPr lang="en-US" altLang="ko-KR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hlinkClick xmlns:r="http://schemas.openxmlformats.org/officeDocument/2006/relationships" r:id="rId2"/>
            </a:rPr>
            <a:t>https://www.bucketplace.co.kr/post/2020-07-03-%EB%A1%9C%EA%B3%A0%EB%A5%BC-%EA%B7%B8%EB%A0%A4%EB%B3%B4%EC%9E%90/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</a:p>
      </dsp:txBody>
      <dsp:txXfrm>
        <a:off x="1804604" y="2391384"/>
        <a:ext cx="6588904" cy="734888"/>
      </dsp:txXfrm>
    </dsp:sp>
    <dsp:sp modelId="{D0A004F4-AD23-44AD-ADB5-BAD672B8AB1E}">
      <dsp:nvSpPr>
        <dsp:cNvPr id="0" name=""/>
        <dsp:cNvSpPr/>
      </dsp:nvSpPr>
      <dsp:spPr>
        <a:xfrm>
          <a:off x="1678701" y="3126272"/>
          <a:ext cx="67148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CB982-55FA-4202-8E27-F6B6CC2287CD}">
      <dsp:nvSpPr>
        <dsp:cNvPr id="0" name=""/>
        <dsp:cNvSpPr/>
      </dsp:nvSpPr>
      <dsp:spPr>
        <a:xfrm>
          <a:off x="0" y="1627"/>
          <a:ext cx="825300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26961-974F-4A63-9DA8-CD56D99EE4DF}">
      <dsp:nvSpPr>
        <dsp:cNvPr id="0" name=""/>
        <dsp:cNvSpPr/>
      </dsp:nvSpPr>
      <dsp:spPr>
        <a:xfrm>
          <a:off x="0" y="1627"/>
          <a:ext cx="1650600" cy="3328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요구사항</a:t>
          </a:r>
        </a:p>
      </dsp:txBody>
      <dsp:txXfrm>
        <a:off x="0" y="1627"/>
        <a:ext cx="1650600" cy="3328915"/>
      </dsp:txXfrm>
    </dsp:sp>
    <dsp:sp modelId="{B292DB37-5DAC-4239-B187-DFD8D1E45EBC}">
      <dsp:nvSpPr>
        <dsp:cNvPr id="0" name=""/>
        <dsp:cNvSpPr/>
      </dsp:nvSpPr>
      <dsp:spPr>
        <a:xfrm>
          <a:off x="1774395" y="37305"/>
          <a:ext cx="6478606" cy="656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사이트 변경 사유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집에 있는 시간이 늘어남으로써 다양한 연령대들이 인테리어에 관심이 많다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그런데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2-30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 이상의 연령들이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사용하는데 있어 광고와 중복 내용들이 많고 찾고자 하는 내용을 쉽게 찾기 힘듦으로 간결하고 깔끔하게 바꾸고자 함</a:t>
          </a:r>
        </a:p>
      </dsp:txBody>
      <dsp:txXfrm>
        <a:off x="1774395" y="37305"/>
        <a:ext cx="6478606" cy="656585"/>
      </dsp:txXfrm>
    </dsp:sp>
    <dsp:sp modelId="{4110832E-0718-476E-A490-037F526FEE32}">
      <dsp:nvSpPr>
        <dsp:cNvPr id="0" name=""/>
        <dsp:cNvSpPr/>
      </dsp:nvSpPr>
      <dsp:spPr>
        <a:xfrm>
          <a:off x="1650600" y="693891"/>
          <a:ext cx="6602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68B22-FB99-41A1-9693-4805EB3AA705}">
      <dsp:nvSpPr>
        <dsp:cNvPr id="0" name=""/>
        <dsp:cNvSpPr/>
      </dsp:nvSpPr>
      <dsp:spPr>
        <a:xfrm>
          <a:off x="1774395" y="729569"/>
          <a:ext cx="6478606" cy="48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기대하는 결과</a:t>
          </a:r>
          <a:r>
            <a:rPr lang="ko-KR" altLang="en-US" sz="1100" b="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고객들이 원하는 정보와 물건을 쉽고 빠르게 찾을 수 있어 다양한 고객층의 유입이 늘어나길 원함</a:t>
          </a:r>
        </a:p>
      </dsp:txBody>
      <dsp:txXfrm>
        <a:off x="1774395" y="729569"/>
        <a:ext cx="6478606" cy="483915"/>
      </dsp:txXfrm>
    </dsp:sp>
    <dsp:sp modelId="{AD911FAF-521A-4820-A828-D3E3718C95AE}">
      <dsp:nvSpPr>
        <dsp:cNvPr id="0" name=""/>
        <dsp:cNvSpPr/>
      </dsp:nvSpPr>
      <dsp:spPr>
        <a:xfrm>
          <a:off x="1650600" y="1213485"/>
          <a:ext cx="6602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8F1E3E-C216-4424-9670-DF95234C16C6}">
      <dsp:nvSpPr>
        <dsp:cNvPr id="0" name=""/>
        <dsp:cNvSpPr/>
      </dsp:nvSpPr>
      <dsp:spPr>
        <a:xfrm>
          <a:off x="1774395" y="1249163"/>
          <a:ext cx="6478606" cy="48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요구 디바이스 환경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1280px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기준 그 이상의 화면의 크기를 가지는 기기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+ </a:t>
          </a:r>
          <a:r>
            <a:rPr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반응형 웹페이지 구성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1774395" y="1249163"/>
        <a:ext cx="6478606" cy="483915"/>
      </dsp:txXfrm>
    </dsp:sp>
    <dsp:sp modelId="{CF05C026-DB91-43DB-A06E-46B09EDF745D}">
      <dsp:nvSpPr>
        <dsp:cNvPr id="0" name=""/>
        <dsp:cNvSpPr/>
      </dsp:nvSpPr>
      <dsp:spPr>
        <a:xfrm>
          <a:off x="1650600" y="1733079"/>
          <a:ext cx="6602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FE6F8-DD24-492B-83E1-0830D2F01B2A}">
      <dsp:nvSpPr>
        <dsp:cNvPr id="0" name=""/>
        <dsp:cNvSpPr/>
      </dsp:nvSpPr>
      <dsp:spPr>
        <a:xfrm>
          <a:off x="1774395" y="1768757"/>
          <a:ext cx="6478606" cy="48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사용 색상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블랙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화이트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하늘색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베이지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그레이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코랄핑크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1774395" y="1768757"/>
        <a:ext cx="6478606" cy="483915"/>
      </dsp:txXfrm>
    </dsp:sp>
    <dsp:sp modelId="{D235D982-58AD-4B15-9D8D-F549E4F32805}">
      <dsp:nvSpPr>
        <dsp:cNvPr id="0" name=""/>
        <dsp:cNvSpPr/>
      </dsp:nvSpPr>
      <dsp:spPr>
        <a:xfrm>
          <a:off x="1650600" y="2252673"/>
          <a:ext cx="6602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6D6B1-2BB4-4075-A033-688B589B0B14}">
      <dsp:nvSpPr>
        <dsp:cNvPr id="0" name=""/>
        <dsp:cNvSpPr/>
      </dsp:nvSpPr>
      <dsp:spPr>
        <a:xfrm>
          <a:off x="1774395" y="2288352"/>
          <a:ext cx="6478606" cy="48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디자인 컨셉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깔끔하면서 찾기 쉽게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따뜻한 이미지</a:t>
          </a:r>
        </a:p>
      </dsp:txBody>
      <dsp:txXfrm>
        <a:off x="1774395" y="2288352"/>
        <a:ext cx="6478606" cy="483915"/>
      </dsp:txXfrm>
    </dsp:sp>
    <dsp:sp modelId="{D0A004F4-AD23-44AD-ADB5-BAD672B8AB1E}">
      <dsp:nvSpPr>
        <dsp:cNvPr id="0" name=""/>
        <dsp:cNvSpPr/>
      </dsp:nvSpPr>
      <dsp:spPr>
        <a:xfrm>
          <a:off x="1650600" y="2772267"/>
          <a:ext cx="6602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D1BEF8-9417-4F00-9342-2A92EF88E3E4}">
      <dsp:nvSpPr>
        <dsp:cNvPr id="0" name=""/>
        <dsp:cNvSpPr/>
      </dsp:nvSpPr>
      <dsp:spPr>
        <a:xfrm>
          <a:off x="1774395" y="2807946"/>
          <a:ext cx="6478606" cy="48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주요 사이트 키워드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(1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차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)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부드러움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밝음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깔끔함</a:t>
          </a:r>
        </a:p>
      </dsp:txBody>
      <dsp:txXfrm>
        <a:off x="1774395" y="2807946"/>
        <a:ext cx="6478606" cy="483915"/>
      </dsp:txXfrm>
    </dsp:sp>
    <dsp:sp modelId="{6E096DDC-14C4-46D7-B231-32A1E2CCD90A}">
      <dsp:nvSpPr>
        <dsp:cNvPr id="0" name=""/>
        <dsp:cNvSpPr/>
      </dsp:nvSpPr>
      <dsp:spPr>
        <a:xfrm>
          <a:off x="1650600" y="3291861"/>
          <a:ext cx="66024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10115-D117-43B1-A50B-8388D87F6800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00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3E039-3F8E-4227-9922-CF48C4A73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64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" name="Google Shape;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" name="Google Shape;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" name="Google Shape;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" name="Google Shape;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F3423419-97D2-4254-89CF-49A662732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</p:spPr>
        <p:txBody>
          <a:bodyPr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D519C831-5A16-422F-AB5D-8F3FE607B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rgbClr val="7F7F7F"/>
                </a:solidFill>
              </a:defRPr>
            </a:lvl1pPr>
            <a:lvl2pPr marL="371466" indent="0" algn="ctr">
              <a:buNone/>
              <a:defRPr sz="1625"/>
            </a:lvl2pPr>
            <a:lvl3pPr marL="742931" indent="0" algn="ctr">
              <a:buNone/>
              <a:defRPr sz="1463"/>
            </a:lvl3pPr>
            <a:lvl4pPr marL="1114397" indent="0" algn="ctr">
              <a:buNone/>
              <a:defRPr sz="1300"/>
            </a:lvl4pPr>
            <a:lvl5pPr marL="1485863" indent="0" algn="ctr">
              <a:buNone/>
              <a:defRPr sz="1300"/>
            </a:lvl5pPr>
            <a:lvl6pPr marL="1857329" indent="0" algn="ctr">
              <a:buNone/>
              <a:defRPr sz="1300"/>
            </a:lvl6pPr>
            <a:lvl7pPr marL="2228794" indent="0" algn="ctr">
              <a:buNone/>
              <a:defRPr sz="1300"/>
            </a:lvl7pPr>
            <a:lvl8pPr marL="2600260" indent="0" algn="ctr">
              <a:buNone/>
              <a:defRPr sz="1300"/>
            </a:lvl8pPr>
            <a:lvl9pPr marL="2971726" indent="0" algn="ctr">
              <a:buNone/>
              <a:defRPr sz="13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544C6EB3-5A5D-45B5-8C6A-89483E301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</p:spPr>
        <p:txBody>
          <a:bodyPr anchor="t"/>
          <a:lstStyle>
            <a:lvl1pPr marL="171450" indent="-171450">
              <a:lnSpc>
                <a:spcPct val="100000"/>
              </a:lnSpc>
              <a:spcBef>
                <a:spcPts val="300"/>
              </a:spcBef>
              <a:buClr>
                <a:srgbClr val="2AB9C7"/>
              </a:buClr>
              <a:buSzPct val="100000"/>
              <a:buFont typeface="Calibri" panose="020F0502020204030204" pitchFamily="34" charset="0"/>
              <a:buChar char="•"/>
              <a:defRPr sz="1200">
                <a:solidFill>
                  <a:srgbClr val="595959"/>
                </a:solidFill>
              </a:defRPr>
            </a:lvl1pPr>
            <a:lvl2pPr marL="371466" indent="0">
              <a:buNone/>
              <a:defRPr sz="1138"/>
            </a:lvl2pPr>
            <a:lvl3pPr marL="742931" indent="0">
              <a:buNone/>
              <a:defRPr sz="975"/>
            </a:lvl3pPr>
            <a:lvl4pPr marL="1114397" indent="0">
              <a:buNone/>
              <a:defRPr sz="813"/>
            </a:lvl4pPr>
            <a:lvl5pPr marL="1485863" indent="0">
              <a:buNone/>
              <a:defRPr sz="813"/>
            </a:lvl5pPr>
            <a:lvl6pPr marL="1857329" indent="0">
              <a:buNone/>
              <a:defRPr sz="813"/>
            </a:lvl6pPr>
            <a:lvl7pPr marL="2228794" indent="0">
              <a:buNone/>
              <a:defRPr sz="813"/>
            </a:lvl7pPr>
            <a:lvl8pPr marL="2600260" indent="0">
              <a:buNone/>
              <a:defRPr sz="813"/>
            </a:lvl8pPr>
            <a:lvl9pPr marL="2971726" indent="0">
              <a:buNone/>
              <a:defRPr sz="813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804718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6CEC07C-B71B-437E-B22D-5CE7FBA9E6A0}"/>
              </a:ext>
            </a:extLst>
          </p:cNvPr>
          <p:cNvGrpSpPr/>
          <p:nvPr userDrawn="1"/>
        </p:nvGrpSpPr>
        <p:grpSpPr>
          <a:xfrm>
            <a:off x="643915" y="2109105"/>
            <a:ext cx="4090389" cy="4027000"/>
            <a:chOff x="781622" y="1877252"/>
            <a:chExt cx="4736309" cy="4662910"/>
          </a:xfrm>
        </p:grpSpPr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64980539-C47E-48E1-95E9-151EAAF2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307" t="8157" r="7822" b="8120"/>
            <a:stretch>
              <a:fillRect/>
            </a:stretch>
          </p:blipFill>
          <p:spPr>
            <a:xfrm>
              <a:off x="1095829" y="2148848"/>
              <a:ext cx="4093582" cy="4097854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4AC1EA-C3C8-4492-862C-47BB306532EF}"/>
                </a:ext>
              </a:extLst>
            </p:cNvPr>
            <p:cNvSpPr txBox="1"/>
            <p:nvPr/>
          </p:nvSpPr>
          <p:spPr>
            <a:xfrm>
              <a:off x="781622" y="3949015"/>
              <a:ext cx="273041" cy="4868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0F3DCB-76B9-49A0-8A88-AD08D9CA9DEF}"/>
                </a:ext>
              </a:extLst>
            </p:cNvPr>
            <p:cNvSpPr txBox="1"/>
            <p:nvPr/>
          </p:nvSpPr>
          <p:spPr>
            <a:xfrm>
              <a:off x="5244889" y="3949015"/>
              <a:ext cx="273042" cy="4868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9FCC82-558E-4DF4-9D5C-F0C44F5F54F5}"/>
                </a:ext>
              </a:extLst>
            </p:cNvPr>
            <p:cNvSpPr txBox="1"/>
            <p:nvPr/>
          </p:nvSpPr>
          <p:spPr>
            <a:xfrm>
              <a:off x="2691659" y="1877252"/>
              <a:ext cx="925449" cy="2920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2C8906-0B79-496E-B1FE-DAA224855938}"/>
                </a:ext>
              </a:extLst>
            </p:cNvPr>
            <p:cNvSpPr txBox="1"/>
            <p:nvPr/>
          </p:nvSpPr>
          <p:spPr>
            <a:xfrm>
              <a:off x="2684112" y="6248076"/>
              <a:ext cx="925449" cy="2920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5306B4-CCB6-440B-B143-5014A4127794}"/>
              </a:ext>
            </a:extLst>
          </p:cNvPr>
          <p:cNvSpPr/>
          <p:nvPr userDrawn="1"/>
        </p:nvSpPr>
        <p:spPr>
          <a:xfrm>
            <a:off x="120288" y="342900"/>
            <a:ext cx="9672501" cy="6127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E240A2-83E6-43FE-B822-45939E6F216F}"/>
              </a:ext>
            </a:extLst>
          </p:cNvPr>
          <p:cNvSpPr txBox="1"/>
          <p:nvPr userDrawn="1"/>
        </p:nvSpPr>
        <p:spPr>
          <a:xfrm>
            <a:off x="8366796" y="6535780"/>
            <a:ext cx="1539204" cy="217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13" dirty="0" err="1">
                <a:latin typeface="+mn-ea"/>
              </a:rPr>
              <a:t>안양이젠아카데미컴퓨터학원</a:t>
            </a:r>
            <a:endParaRPr lang="ko-KR" altLang="en-US" sz="813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A49507-DCFB-4209-A223-BBC24FF20C9E}"/>
              </a:ext>
            </a:extLst>
          </p:cNvPr>
          <p:cNvSpPr txBox="1"/>
          <p:nvPr userDrawn="1"/>
        </p:nvSpPr>
        <p:spPr>
          <a:xfrm>
            <a:off x="8223129" y="66662"/>
            <a:ext cx="1569660" cy="217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13" dirty="0">
                <a:latin typeface="+mn-ea"/>
              </a:rPr>
              <a:t>NCS</a:t>
            </a:r>
            <a:r>
              <a:rPr lang="ko-KR" altLang="en-US" sz="813" dirty="0">
                <a:latin typeface="+mn-ea"/>
              </a:rPr>
              <a:t>능력단위평가 결과물제출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CFEB2C-E607-4D52-B6F6-9A719A0AEE96}"/>
              </a:ext>
            </a:extLst>
          </p:cNvPr>
          <p:cNvSpPr txBox="1"/>
          <p:nvPr userDrawn="1"/>
        </p:nvSpPr>
        <p:spPr>
          <a:xfrm>
            <a:off x="120288" y="342900"/>
            <a:ext cx="609599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문항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521C0E-F088-45CD-A512-9449A92AF55A}"/>
              </a:ext>
            </a:extLst>
          </p:cNvPr>
          <p:cNvSpPr txBox="1"/>
          <p:nvPr userDrawn="1"/>
        </p:nvSpPr>
        <p:spPr>
          <a:xfrm>
            <a:off x="729887" y="342900"/>
            <a:ext cx="11046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D11E2CAA-5935-44F3-923F-A3D4E2755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55578" y="6292346"/>
            <a:ext cx="1830134" cy="178124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4C07FC4C-0B64-490B-B920-CCACF1F00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2" y="597807"/>
            <a:ext cx="8007063" cy="449944"/>
          </a:xfrm>
          <a:prstGeom prst="rect">
            <a:avLst/>
          </a:prstGeom>
        </p:spPr>
        <p:txBody>
          <a:bodyPr anchor="ctr"/>
          <a:lstStyle>
            <a:lvl1pPr algn="l">
              <a:defRPr sz="16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1E6645E1-C6C5-4CE6-BA21-6915A9A70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92203"/>
            <a:ext cx="7918618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7F7F7F"/>
                </a:solidFill>
              </a:defRPr>
            </a:lvl1pPr>
            <a:lvl2pPr marL="371466" indent="0" algn="ctr">
              <a:buNone/>
              <a:defRPr sz="1625"/>
            </a:lvl2pPr>
            <a:lvl3pPr marL="742931" indent="0" algn="ctr">
              <a:buNone/>
              <a:defRPr sz="1463"/>
            </a:lvl3pPr>
            <a:lvl4pPr marL="1114397" indent="0" algn="ctr">
              <a:buNone/>
              <a:defRPr sz="1300"/>
            </a:lvl4pPr>
            <a:lvl5pPr marL="1485863" indent="0" algn="ctr">
              <a:buNone/>
              <a:defRPr sz="1300"/>
            </a:lvl5pPr>
            <a:lvl6pPr marL="1857329" indent="0" algn="ctr">
              <a:buNone/>
              <a:defRPr sz="1300"/>
            </a:lvl6pPr>
            <a:lvl7pPr marL="2228794" indent="0" algn="ctr">
              <a:buNone/>
              <a:defRPr sz="1300"/>
            </a:lvl7pPr>
            <a:lvl8pPr marL="2600260" indent="0" algn="ctr">
              <a:buNone/>
              <a:defRPr sz="1300"/>
            </a:lvl8pPr>
            <a:lvl9pPr marL="2971726" indent="0" algn="ctr">
              <a:buNone/>
              <a:defRPr sz="13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B1ADA135-1AB6-47F8-92CE-BF4D7CB2D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422854"/>
            <a:ext cx="7712243" cy="312057"/>
          </a:xfrm>
          <a:prstGeom prst="rect">
            <a:avLst/>
          </a:prstGeom>
        </p:spPr>
        <p:txBody>
          <a:bodyPr/>
          <a:lstStyle>
            <a:lvl1pPr marL="232167" indent="-232167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200">
                <a:solidFill>
                  <a:srgbClr val="595959"/>
                </a:solidFill>
              </a:defRPr>
            </a:lvl1pPr>
            <a:lvl2pPr marL="371466" indent="0">
              <a:buNone/>
              <a:defRPr sz="1138"/>
            </a:lvl2pPr>
            <a:lvl3pPr marL="742931" indent="0">
              <a:buNone/>
              <a:defRPr sz="975"/>
            </a:lvl3pPr>
            <a:lvl4pPr marL="1114397" indent="0">
              <a:buNone/>
              <a:defRPr sz="813"/>
            </a:lvl4pPr>
            <a:lvl5pPr marL="1485863" indent="0">
              <a:buNone/>
              <a:defRPr sz="813"/>
            </a:lvl5pPr>
            <a:lvl6pPr marL="1857329" indent="0">
              <a:buNone/>
              <a:defRPr sz="813"/>
            </a:lvl6pPr>
            <a:lvl7pPr marL="2228794" indent="0">
              <a:buNone/>
              <a:defRPr sz="813"/>
            </a:lvl7pPr>
            <a:lvl8pPr marL="2600260" indent="0">
              <a:buNone/>
              <a:defRPr sz="813"/>
            </a:lvl8pPr>
            <a:lvl9pPr marL="2971726" indent="0">
              <a:buNone/>
              <a:defRPr sz="813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5CA33C4-6A64-4B14-AE2E-38814AD9EA1F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004822" y="2433449"/>
          <a:ext cx="3718436" cy="3224402"/>
        </p:xfrm>
        <a:graphic>
          <a:graphicData uri="http://schemas.openxmlformats.org/drawingml/2006/table">
            <a:tbl>
              <a:tblPr/>
              <a:tblGrid>
                <a:gridCol w="3718436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3976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매트리스 분석에 따른 방향 정리</a:t>
                      </a: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288463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kern="0" spc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321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85B3DC4-B1CE-4A18-8C62-28565DAE554B}"/>
              </a:ext>
            </a:extLst>
          </p:cNvPr>
          <p:cNvCxnSpPr/>
          <p:nvPr userDrawn="1"/>
        </p:nvCxnSpPr>
        <p:spPr>
          <a:xfrm>
            <a:off x="1931281" y="615950"/>
            <a:ext cx="7682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C0CCDC21-A355-4B9C-ACDE-EEDC890FA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</p:spPr>
        <p:txBody>
          <a:bodyPr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7431F14B-E017-42BE-8D55-91DE007C7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rgbClr val="7F7F7F"/>
                </a:solidFill>
              </a:defRPr>
            </a:lvl1pPr>
            <a:lvl2pPr marL="371466" indent="0" algn="ctr">
              <a:buNone/>
              <a:defRPr sz="1625"/>
            </a:lvl2pPr>
            <a:lvl3pPr marL="742931" indent="0" algn="ctr">
              <a:buNone/>
              <a:defRPr sz="1463"/>
            </a:lvl3pPr>
            <a:lvl4pPr marL="1114397" indent="0" algn="ctr">
              <a:buNone/>
              <a:defRPr sz="1300"/>
            </a:lvl4pPr>
            <a:lvl5pPr marL="1485863" indent="0" algn="ctr">
              <a:buNone/>
              <a:defRPr sz="1300"/>
            </a:lvl5pPr>
            <a:lvl6pPr marL="1857329" indent="0" algn="ctr">
              <a:buNone/>
              <a:defRPr sz="1300"/>
            </a:lvl6pPr>
            <a:lvl7pPr marL="2228794" indent="0" algn="ctr">
              <a:buNone/>
              <a:defRPr sz="1300"/>
            </a:lvl7pPr>
            <a:lvl8pPr marL="2600260" indent="0" algn="ctr">
              <a:buNone/>
              <a:defRPr sz="1300"/>
            </a:lvl8pPr>
            <a:lvl9pPr marL="2971726" indent="0" algn="ctr">
              <a:buNone/>
              <a:defRPr sz="13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75988760-984E-48A5-9721-DA7FD1E83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</p:spPr>
        <p:txBody>
          <a:bodyPr anchor="t"/>
          <a:lstStyle>
            <a:lvl1pPr marL="171450" indent="-171450">
              <a:lnSpc>
                <a:spcPct val="100000"/>
              </a:lnSpc>
              <a:spcBef>
                <a:spcPts val="300"/>
              </a:spcBef>
              <a:buClr>
                <a:srgbClr val="2AB9C7"/>
              </a:buClr>
              <a:buSzPct val="100000"/>
              <a:buFont typeface="Calibri" panose="020F0502020204030204" pitchFamily="34" charset="0"/>
              <a:buChar char="•"/>
              <a:defRPr sz="1200">
                <a:solidFill>
                  <a:srgbClr val="595959"/>
                </a:solidFill>
              </a:defRPr>
            </a:lvl1pPr>
            <a:lvl2pPr marL="371466" indent="0">
              <a:buNone/>
              <a:defRPr sz="1138"/>
            </a:lvl2pPr>
            <a:lvl3pPr marL="742931" indent="0">
              <a:buNone/>
              <a:defRPr sz="975"/>
            </a:lvl3pPr>
            <a:lvl4pPr marL="1114397" indent="0">
              <a:buNone/>
              <a:defRPr sz="813"/>
            </a:lvl4pPr>
            <a:lvl5pPr marL="1485863" indent="0">
              <a:buNone/>
              <a:defRPr sz="813"/>
            </a:lvl5pPr>
            <a:lvl6pPr marL="1857329" indent="0">
              <a:buNone/>
              <a:defRPr sz="813"/>
            </a:lvl6pPr>
            <a:lvl7pPr marL="2228794" indent="0">
              <a:buNone/>
              <a:defRPr sz="813"/>
            </a:lvl7pPr>
            <a:lvl8pPr marL="2600260" indent="0">
              <a:buNone/>
              <a:defRPr sz="813"/>
            </a:lvl8pPr>
            <a:lvl9pPr marL="2971726" indent="0">
              <a:buNone/>
              <a:defRPr sz="813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910453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9648112-F123-49F4-A2B5-E4501B108CF7}"/>
              </a:ext>
            </a:extLst>
          </p:cNvPr>
          <p:cNvGrpSpPr/>
          <p:nvPr userDrawn="1"/>
        </p:nvGrpSpPr>
        <p:grpSpPr>
          <a:xfrm>
            <a:off x="4145863" y="1559633"/>
            <a:ext cx="4736309" cy="4732310"/>
            <a:chOff x="781622" y="1817236"/>
            <a:chExt cx="4736309" cy="473231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BA509ED-3B56-466C-83BE-B9E166BDBFC6}"/>
                </a:ext>
              </a:extLst>
            </p:cNvPr>
            <p:cNvGrpSpPr/>
            <p:nvPr/>
          </p:nvGrpSpPr>
          <p:grpSpPr>
            <a:xfrm>
              <a:off x="894839" y="1964924"/>
              <a:ext cx="4509875" cy="4416458"/>
              <a:chOff x="5795064" y="1155998"/>
              <a:chExt cx="4938249" cy="4938249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89385DBE-5332-41D6-9515-35E4269E6149}"/>
                  </a:ext>
                </a:extLst>
              </p:cNvPr>
              <p:cNvSpPr/>
              <p:nvPr/>
            </p:nvSpPr>
            <p:spPr>
              <a:xfrm>
                <a:off x="5980346" y="1341280"/>
                <a:ext cx="4567684" cy="456768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0318937-7D2A-43C2-AABE-D056E8CF7E6C}"/>
                  </a:ext>
                </a:extLst>
              </p:cNvPr>
              <p:cNvGrpSpPr/>
              <p:nvPr/>
            </p:nvGrpSpPr>
            <p:grpSpPr>
              <a:xfrm>
                <a:off x="5795064" y="1155998"/>
                <a:ext cx="4938249" cy="4938249"/>
                <a:chOff x="5210503" y="1099363"/>
                <a:chExt cx="5525814" cy="5525814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89DFCA45-2B87-4E91-BA52-BE0ADC2D7B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210503" y="3862270"/>
                  <a:ext cx="5525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9AE611AD-2F29-4DE4-9563-314FB09041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0503" y="3862270"/>
                  <a:ext cx="5525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D28B59-7D17-4AE6-87E2-8E51C0DAA467}"/>
                </a:ext>
              </a:extLst>
            </p:cNvPr>
            <p:cNvSpPr txBox="1"/>
            <p:nvPr/>
          </p:nvSpPr>
          <p:spPr>
            <a:xfrm>
              <a:off x="781622" y="3949015"/>
              <a:ext cx="27304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동적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E1A713-3EA3-460B-B3C1-027876EA0F53}"/>
                </a:ext>
              </a:extLst>
            </p:cNvPr>
            <p:cNvSpPr txBox="1"/>
            <p:nvPr/>
          </p:nvSpPr>
          <p:spPr>
            <a:xfrm>
              <a:off x="5244888" y="3949015"/>
              <a:ext cx="273043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정적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3F15FE-1106-4118-A944-0009AA1FAA62}"/>
                </a:ext>
              </a:extLst>
            </p:cNvPr>
            <p:cNvSpPr txBox="1"/>
            <p:nvPr/>
          </p:nvSpPr>
          <p:spPr>
            <a:xfrm>
              <a:off x="2691661" y="1817236"/>
              <a:ext cx="92544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부드러운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C72229-385E-4521-9482-73FF40B37CD3}"/>
                </a:ext>
              </a:extLst>
            </p:cNvPr>
            <p:cNvSpPr txBox="1"/>
            <p:nvPr/>
          </p:nvSpPr>
          <p:spPr>
            <a:xfrm>
              <a:off x="2684113" y="6241769"/>
              <a:ext cx="92544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딱딱한</a:t>
              </a:r>
            </a:p>
          </p:txBody>
        </p:sp>
      </p:grp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D57A55AE-566C-4C8E-A54E-78C481FF6EB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951106"/>
              </p:ext>
            </p:extLst>
          </p:nvPr>
        </p:nvGraphicFramePr>
        <p:xfrm>
          <a:off x="628650" y="2356589"/>
          <a:ext cx="3170646" cy="3065817"/>
        </p:xfrm>
        <a:graphic>
          <a:graphicData uri="http://schemas.openxmlformats.org/drawingml/2006/table">
            <a:tbl>
              <a:tblPr/>
              <a:tblGrid>
                <a:gridCol w="3170646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2305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핵심 키워드 도출 </a:t>
                      </a: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274276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D96B936-3714-4162-B89D-549A2487446C}"/>
              </a:ext>
            </a:extLst>
          </p:cNvPr>
          <p:cNvCxnSpPr/>
          <p:nvPr userDrawn="1"/>
        </p:nvCxnSpPr>
        <p:spPr>
          <a:xfrm>
            <a:off x="1931281" y="615950"/>
            <a:ext cx="7682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제목 1">
            <a:extLst>
              <a:ext uri="{FF2B5EF4-FFF2-40B4-BE49-F238E27FC236}">
                <a16:creationId xmlns:a16="http://schemas.microsoft.com/office/drawing/2014/main" id="{5A762AA9-0E7E-457F-BE21-4FE645A26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</p:spPr>
        <p:txBody>
          <a:bodyPr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6" name="부제목 2">
            <a:extLst>
              <a:ext uri="{FF2B5EF4-FFF2-40B4-BE49-F238E27FC236}">
                <a16:creationId xmlns:a16="http://schemas.microsoft.com/office/drawing/2014/main" id="{C187E3E8-971E-4DA1-A61D-FD4BB91CFD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rgbClr val="7F7F7F"/>
                </a:solidFill>
              </a:defRPr>
            </a:lvl1pPr>
            <a:lvl2pPr marL="371466" indent="0" algn="ctr">
              <a:buNone/>
              <a:defRPr sz="1625"/>
            </a:lvl2pPr>
            <a:lvl3pPr marL="742931" indent="0" algn="ctr">
              <a:buNone/>
              <a:defRPr sz="1463"/>
            </a:lvl3pPr>
            <a:lvl4pPr marL="1114397" indent="0" algn="ctr">
              <a:buNone/>
              <a:defRPr sz="1300"/>
            </a:lvl4pPr>
            <a:lvl5pPr marL="1485863" indent="0" algn="ctr">
              <a:buNone/>
              <a:defRPr sz="1300"/>
            </a:lvl5pPr>
            <a:lvl6pPr marL="1857329" indent="0" algn="ctr">
              <a:buNone/>
              <a:defRPr sz="1300"/>
            </a:lvl6pPr>
            <a:lvl7pPr marL="2228794" indent="0" algn="ctr">
              <a:buNone/>
              <a:defRPr sz="1300"/>
            </a:lvl7pPr>
            <a:lvl8pPr marL="2600260" indent="0" algn="ctr">
              <a:buNone/>
              <a:defRPr sz="1300"/>
            </a:lvl8pPr>
            <a:lvl9pPr marL="2971726" indent="0" algn="ctr">
              <a:buNone/>
              <a:defRPr sz="13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37" name="텍스트 개체 틀 3">
            <a:extLst>
              <a:ext uri="{FF2B5EF4-FFF2-40B4-BE49-F238E27FC236}">
                <a16:creationId xmlns:a16="http://schemas.microsoft.com/office/drawing/2014/main" id="{4F3A1317-F50C-4A15-A221-6041E6013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</p:spPr>
        <p:txBody>
          <a:bodyPr anchor="t"/>
          <a:lstStyle>
            <a:lvl1pPr marL="171450" indent="-171450">
              <a:lnSpc>
                <a:spcPct val="100000"/>
              </a:lnSpc>
              <a:spcBef>
                <a:spcPts val="300"/>
              </a:spcBef>
              <a:buClr>
                <a:srgbClr val="2AB9C7"/>
              </a:buClr>
              <a:buSzPct val="100000"/>
              <a:buFont typeface="Calibri" panose="020F0502020204030204" pitchFamily="34" charset="0"/>
              <a:buChar char="•"/>
              <a:defRPr sz="1200">
                <a:solidFill>
                  <a:srgbClr val="595959"/>
                </a:solidFill>
              </a:defRPr>
            </a:lvl1pPr>
            <a:lvl2pPr marL="371466" indent="0">
              <a:buNone/>
              <a:defRPr sz="1138"/>
            </a:lvl2pPr>
            <a:lvl3pPr marL="742931" indent="0">
              <a:buNone/>
              <a:defRPr sz="975"/>
            </a:lvl3pPr>
            <a:lvl4pPr marL="1114397" indent="0">
              <a:buNone/>
              <a:defRPr sz="813"/>
            </a:lvl4pPr>
            <a:lvl5pPr marL="1485863" indent="0">
              <a:buNone/>
              <a:defRPr sz="813"/>
            </a:lvl5pPr>
            <a:lvl6pPr marL="1857329" indent="0">
              <a:buNone/>
              <a:defRPr sz="813"/>
            </a:lvl6pPr>
            <a:lvl7pPr marL="2228794" indent="0">
              <a:buNone/>
              <a:defRPr sz="813"/>
            </a:lvl7pPr>
            <a:lvl8pPr marL="2600260" indent="0">
              <a:buNone/>
              <a:defRPr sz="813"/>
            </a:lvl8pPr>
            <a:lvl9pPr marL="2971726" indent="0">
              <a:buNone/>
              <a:defRPr sz="813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691778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6DBE928-64AD-46F8-9CA5-AB1E47482A55}"/>
              </a:ext>
            </a:extLst>
          </p:cNvPr>
          <p:cNvGrpSpPr/>
          <p:nvPr userDrawn="1"/>
        </p:nvGrpSpPr>
        <p:grpSpPr>
          <a:xfrm>
            <a:off x="5310306" y="2093230"/>
            <a:ext cx="4098341" cy="4066863"/>
            <a:chOff x="6077681" y="1843141"/>
            <a:chExt cx="4736309" cy="4699929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6ADC78C6-56C7-45DC-8B01-BC6471256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415" t="5347" r="8619" b="5664"/>
            <a:stretch>
              <a:fillRect/>
            </a:stretch>
          </p:blipFill>
          <p:spPr>
            <a:xfrm>
              <a:off x="6401052" y="2101550"/>
              <a:ext cx="4084418" cy="412201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F8E6BA-433E-4D3E-B9A4-57C80D846980}"/>
                </a:ext>
              </a:extLst>
            </p:cNvPr>
            <p:cNvSpPr txBox="1"/>
            <p:nvPr/>
          </p:nvSpPr>
          <p:spPr>
            <a:xfrm>
              <a:off x="6077681" y="3949015"/>
              <a:ext cx="273040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3B915C-BDAE-4EF2-9C38-E703CFBDE48F}"/>
                </a:ext>
              </a:extLst>
            </p:cNvPr>
            <p:cNvSpPr txBox="1"/>
            <p:nvPr/>
          </p:nvSpPr>
          <p:spPr>
            <a:xfrm>
              <a:off x="10540947" y="3949015"/>
              <a:ext cx="273043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7A6F3B-DB43-4F4F-A6B6-90719998FF52}"/>
                </a:ext>
              </a:extLst>
            </p:cNvPr>
            <p:cNvSpPr txBox="1"/>
            <p:nvPr/>
          </p:nvSpPr>
          <p:spPr>
            <a:xfrm>
              <a:off x="7987720" y="1843141"/>
              <a:ext cx="925448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2E223B-6EBB-4BBD-B92D-2B8394DF539C}"/>
                </a:ext>
              </a:extLst>
            </p:cNvPr>
            <p:cNvSpPr txBox="1"/>
            <p:nvPr/>
          </p:nvSpPr>
          <p:spPr>
            <a:xfrm>
              <a:off x="7980171" y="6255959"/>
              <a:ext cx="925448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C4891C6-716B-42B4-9198-C050415DFA1C}"/>
              </a:ext>
            </a:extLst>
          </p:cNvPr>
          <p:cNvGrpSpPr/>
          <p:nvPr userDrawn="1"/>
        </p:nvGrpSpPr>
        <p:grpSpPr>
          <a:xfrm>
            <a:off x="665388" y="2121697"/>
            <a:ext cx="4098343" cy="4033700"/>
            <a:chOff x="781622" y="1873583"/>
            <a:chExt cx="4736309" cy="4661604"/>
          </a:xfrm>
        </p:grpSpPr>
        <p:pic>
          <p:nvPicPr>
            <p:cNvPr id="15" name="Picture 1">
              <a:extLst>
                <a:ext uri="{FF2B5EF4-FFF2-40B4-BE49-F238E27FC236}">
                  <a16:creationId xmlns:a16="http://schemas.microsoft.com/office/drawing/2014/main" id="{88097934-CD2D-41FF-969A-55F0C6060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63" t="9745" r="9269" b="7878"/>
            <a:stretch/>
          </p:blipFill>
          <p:spPr>
            <a:xfrm>
              <a:off x="1074539" y="2155171"/>
              <a:ext cx="4088854" cy="4122009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3AD478-AEE9-4CF4-836F-B93C22E5DFC9}"/>
                </a:ext>
              </a:extLst>
            </p:cNvPr>
            <p:cNvSpPr txBox="1"/>
            <p:nvPr/>
          </p:nvSpPr>
          <p:spPr>
            <a:xfrm>
              <a:off x="781622" y="3949015"/>
              <a:ext cx="273042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D0F7D0-7622-4B40-A47B-85FEAD381162}"/>
                </a:ext>
              </a:extLst>
            </p:cNvPr>
            <p:cNvSpPr txBox="1"/>
            <p:nvPr/>
          </p:nvSpPr>
          <p:spPr>
            <a:xfrm>
              <a:off x="5244888" y="3949015"/>
              <a:ext cx="273043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8DB4BC-71BF-49C6-BA6D-9FCB7E652A1C}"/>
                </a:ext>
              </a:extLst>
            </p:cNvPr>
            <p:cNvSpPr txBox="1"/>
            <p:nvPr/>
          </p:nvSpPr>
          <p:spPr>
            <a:xfrm>
              <a:off x="2691660" y="1873583"/>
              <a:ext cx="925450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A3A1E2-12F1-4C14-847C-8893CE8718B8}"/>
                </a:ext>
              </a:extLst>
            </p:cNvPr>
            <p:cNvSpPr txBox="1"/>
            <p:nvPr/>
          </p:nvSpPr>
          <p:spPr>
            <a:xfrm>
              <a:off x="2684111" y="6248076"/>
              <a:ext cx="925450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C2F08BD-4D08-4B31-9E2D-B422A59047A0}"/>
                </a:ext>
              </a:extLst>
            </p:cNvPr>
            <p:cNvSpPr/>
            <p:nvPr/>
          </p:nvSpPr>
          <p:spPr>
            <a:xfrm>
              <a:off x="3659891" y="6203734"/>
              <a:ext cx="1529520" cy="124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97E48C-4CC6-416A-BCB7-7EA07E31955C}"/>
              </a:ext>
            </a:extLst>
          </p:cNvPr>
          <p:cNvCxnSpPr/>
          <p:nvPr userDrawn="1"/>
        </p:nvCxnSpPr>
        <p:spPr>
          <a:xfrm>
            <a:off x="1931281" y="615950"/>
            <a:ext cx="7682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>
            <a:extLst>
              <a:ext uri="{FF2B5EF4-FFF2-40B4-BE49-F238E27FC236}">
                <a16:creationId xmlns:a16="http://schemas.microsoft.com/office/drawing/2014/main" id="{0E897470-9F55-4A1B-A5CF-7B1BC6F80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</p:spPr>
        <p:txBody>
          <a:bodyPr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8" name="부제목 2">
            <a:extLst>
              <a:ext uri="{FF2B5EF4-FFF2-40B4-BE49-F238E27FC236}">
                <a16:creationId xmlns:a16="http://schemas.microsoft.com/office/drawing/2014/main" id="{BC4DD07F-2FD0-4D7B-A271-FD4E73FDF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rgbClr val="7F7F7F"/>
                </a:solidFill>
              </a:defRPr>
            </a:lvl1pPr>
            <a:lvl2pPr marL="371466" indent="0" algn="ctr">
              <a:buNone/>
              <a:defRPr sz="1625"/>
            </a:lvl2pPr>
            <a:lvl3pPr marL="742931" indent="0" algn="ctr">
              <a:buNone/>
              <a:defRPr sz="1463"/>
            </a:lvl3pPr>
            <a:lvl4pPr marL="1114397" indent="0" algn="ctr">
              <a:buNone/>
              <a:defRPr sz="1300"/>
            </a:lvl4pPr>
            <a:lvl5pPr marL="1485863" indent="0" algn="ctr">
              <a:buNone/>
              <a:defRPr sz="1300"/>
            </a:lvl5pPr>
            <a:lvl6pPr marL="1857329" indent="0" algn="ctr">
              <a:buNone/>
              <a:defRPr sz="1300"/>
            </a:lvl6pPr>
            <a:lvl7pPr marL="2228794" indent="0" algn="ctr">
              <a:buNone/>
              <a:defRPr sz="1300"/>
            </a:lvl7pPr>
            <a:lvl8pPr marL="2600260" indent="0" algn="ctr">
              <a:buNone/>
              <a:defRPr sz="1300"/>
            </a:lvl8pPr>
            <a:lvl9pPr marL="2971726" indent="0" algn="ctr">
              <a:buNone/>
              <a:defRPr sz="13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39" name="텍스트 개체 틀 3">
            <a:extLst>
              <a:ext uri="{FF2B5EF4-FFF2-40B4-BE49-F238E27FC236}">
                <a16:creationId xmlns:a16="http://schemas.microsoft.com/office/drawing/2014/main" id="{67A3D43B-6007-4863-A192-48AEF4D70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</p:spPr>
        <p:txBody>
          <a:bodyPr anchor="t"/>
          <a:lstStyle>
            <a:lvl1pPr marL="171450" indent="-171450">
              <a:lnSpc>
                <a:spcPct val="100000"/>
              </a:lnSpc>
              <a:spcBef>
                <a:spcPts val="300"/>
              </a:spcBef>
              <a:buClr>
                <a:srgbClr val="2AB9C7"/>
              </a:buClr>
              <a:buSzPct val="100000"/>
              <a:buFont typeface="Calibri" panose="020F0502020204030204" pitchFamily="34" charset="0"/>
              <a:buChar char="•"/>
              <a:defRPr sz="1200">
                <a:solidFill>
                  <a:srgbClr val="595959"/>
                </a:solidFill>
              </a:defRPr>
            </a:lvl1pPr>
            <a:lvl2pPr marL="371466" indent="0">
              <a:buNone/>
              <a:defRPr sz="1138"/>
            </a:lvl2pPr>
            <a:lvl3pPr marL="742931" indent="0">
              <a:buNone/>
              <a:defRPr sz="975"/>
            </a:lvl3pPr>
            <a:lvl4pPr marL="1114397" indent="0">
              <a:buNone/>
              <a:defRPr sz="813"/>
            </a:lvl4pPr>
            <a:lvl5pPr marL="1485863" indent="0">
              <a:buNone/>
              <a:defRPr sz="813"/>
            </a:lvl5pPr>
            <a:lvl6pPr marL="1857329" indent="0">
              <a:buNone/>
              <a:defRPr sz="813"/>
            </a:lvl6pPr>
            <a:lvl7pPr marL="2228794" indent="0">
              <a:buNone/>
              <a:defRPr sz="813"/>
            </a:lvl7pPr>
            <a:lvl8pPr marL="2600260" indent="0">
              <a:buNone/>
              <a:defRPr sz="813"/>
            </a:lvl8pPr>
            <a:lvl9pPr marL="2971726" indent="0">
              <a:buNone/>
              <a:defRPr sz="813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0272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6CEC07C-B71B-437E-B22D-5CE7FBA9E6A0}"/>
              </a:ext>
            </a:extLst>
          </p:cNvPr>
          <p:cNvGrpSpPr/>
          <p:nvPr userDrawn="1"/>
        </p:nvGrpSpPr>
        <p:grpSpPr>
          <a:xfrm>
            <a:off x="643915" y="2109105"/>
            <a:ext cx="4090389" cy="4027000"/>
            <a:chOff x="781622" y="1877252"/>
            <a:chExt cx="4736309" cy="4662910"/>
          </a:xfrm>
        </p:grpSpPr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64980539-C47E-48E1-95E9-151EAAF2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307" t="8157" r="7822" b="8120"/>
            <a:stretch>
              <a:fillRect/>
            </a:stretch>
          </p:blipFill>
          <p:spPr>
            <a:xfrm>
              <a:off x="1095829" y="2148848"/>
              <a:ext cx="4093582" cy="4097854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4AC1EA-C3C8-4492-862C-47BB306532EF}"/>
                </a:ext>
              </a:extLst>
            </p:cNvPr>
            <p:cNvSpPr txBox="1"/>
            <p:nvPr/>
          </p:nvSpPr>
          <p:spPr>
            <a:xfrm>
              <a:off x="781622" y="3949015"/>
              <a:ext cx="273041" cy="4868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0F3DCB-76B9-49A0-8A88-AD08D9CA9DEF}"/>
                </a:ext>
              </a:extLst>
            </p:cNvPr>
            <p:cNvSpPr txBox="1"/>
            <p:nvPr/>
          </p:nvSpPr>
          <p:spPr>
            <a:xfrm>
              <a:off x="5244889" y="3949015"/>
              <a:ext cx="273042" cy="4868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9FCC82-558E-4DF4-9D5C-F0C44F5F54F5}"/>
                </a:ext>
              </a:extLst>
            </p:cNvPr>
            <p:cNvSpPr txBox="1"/>
            <p:nvPr/>
          </p:nvSpPr>
          <p:spPr>
            <a:xfrm>
              <a:off x="2691659" y="1877252"/>
              <a:ext cx="925449" cy="2920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2C8906-0B79-496E-B1FE-DAA224855938}"/>
                </a:ext>
              </a:extLst>
            </p:cNvPr>
            <p:cNvSpPr txBox="1"/>
            <p:nvPr/>
          </p:nvSpPr>
          <p:spPr>
            <a:xfrm>
              <a:off x="2684112" y="6248076"/>
              <a:ext cx="925449" cy="2920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8597413-5FF0-4652-85F6-A36E90EBECB2}"/>
              </a:ext>
            </a:extLst>
          </p:cNvPr>
          <p:cNvCxnSpPr/>
          <p:nvPr userDrawn="1"/>
        </p:nvCxnSpPr>
        <p:spPr>
          <a:xfrm>
            <a:off x="1931281" y="615950"/>
            <a:ext cx="7682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C7B48C8B-B565-4C66-AFB5-C6069B30952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91605115"/>
              </p:ext>
            </p:extLst>
          </p:nvPr>
        </p:nvGraphicFramePr>
        <p:xfrm>
          <a:off x="4953000" y="2361358"/>
          <a:ext cx="4202678" cy="3538989"/>
        </p:xfrm>
        <a:graphic>
          <a:graphicData uri="http://schemas.openxmlformats.org/drawingml/2006/table">
            <a:tbl>
              <a:tblPr/>
              <a:tblGrid>
                <a:gridCol w="4202678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72916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매트리스 분석에 따른 방향 정리</a:t>
                      </a: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316607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kern="0" spc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  <p:sp>
        <p:nvSpPr>
          <p:cNvPr id="31" name="제목 1">
            <a:extLst>
              <a:ext uri="{FF2B5EF4-FFF2-40B4-BE49-F238E27FC236}">
                <a16:creationId xmlns:a16="http://schemas.microsoft.com/office/drawing/2014/main" id="{989DBE4B-92E8-4602-869F-B5E70D307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</p:spPr>
        <p:txBody>
          <a:bodyPr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2" name="부제목 2">
            <a:extLst>
              <a:ext uri="{FF2B5EF4-FFF2-40B4-BE49-F238E27FC236}">
                <a16:creationId xmlns:a16="http://schemas.microsoft.com/office/drawing/2014/main" id="{CB502B4F-9192-4816-9F35-24FE758453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rgbClr val="7F7F7F"/>
                </a:solidFill>
              </a:defRPr>
            </a:lvl1pPr>
            <a:lvl2pPr marL="371466" indent="0" algn="ctr">
              <a:buNone/>
              <a:defRPr sz="1625"/>
            </a:lvl2pPr>
            <a:lvl3pPr marL="742931" indent="0" algn="ctr">
              <a:buNone/>
              <a:defRPr sz="1463"/>
            </a:lvl3pPr>
            <a:lvl4pPr marL="1114397" indent="0" algn="ctr">
              <a:buNone/>
              <a:defRPr sz="1300"/>
            </a:lvl4pPr>
            <a:lvl5pPr marL="1485863" indent="0" algn="ctr">
              <a:buNone/>
              <a:defRPr sz="1300"/>
            </a:lvl5pPr>
            <a:lvl6pPr marL="1857329" indent="0" algn="ctr">
              <a:buNone/>
              <a:defRPr sz="1300"/>
            </a:lvl6pPr>
            <a:lvl7pPr marL="2228794" indent="0" algn="ctr">
              <a:buNone/>
              <a:defRPr sz="1300"/>
            </a:lvl7pPr>
            <a:lvl8pPr marL="2600260" indent="0" algn="ctr">
              <a:buNone/>
              <a:defRPr sz="1300"/>
            </a:lvl8pPr>
            <a:lvl9pPr marL="2971726" indent="0" algn="ctr">
              <a:buNone/>
              <a:defRPr sz="13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33" name="텍스트 개체 틀 3">
            <a:extLst>
              <a:ext uri="{FF2B5EF4-FFF2-40B4-BE49-F238E27FC236}">
                <a16:creationId xmlns:a16="http://schemas.microsoft.com/office/drawing/2014/main" id="{4A8C2975-461E-4413-A543-7892B354E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</p:spPr>
        <p:txBody>
          <a:bodyPr anchor="t"/>
          <a:lstStyle>
            <a:lvl1pPr marL="171450" indent="-171450">
              <a:lnSpc>
                <a:spcPct val="100000"/>
              </a:lnSpc>
              <a:spcBef>
                <a:spcPts val="300"/>
              </a:spcBef>
              <a:buClr>
                <a:srgbClr val="2AB9C7"/>
              </a:buClr>
              <a:buSzPct val="100000"/>
              <a:buFont typeface="Calibri" panose="020F0502020204030204" pitchFamily="34" charset="0"/>
              <a:buChar char="•"/>
              <a:defRPr sz="1200">
                <a:solidFill>
                  <a:srgbClr val="595959"/>
                </a:solidFill>
              </a:defRPr>
            </a:lvl1pPr>
            <a:lvl2pPr marL="371466" indent="0">
              <a:buNone/>
              <a:defRPr sz="1138"/>
            </a:lvl2pPr>
            <a:lvl3pPr marL="742931" indent="0">
              <a:buNone/>
              <a:defRPr sz="975"/>
            </a:lvl3pPr>
            <a:lvl4pPr marL="1114397" indent="0">
              <a:buNone/>
              <a:defRPr sz="813"/>
            </a:lvl4pPr>
            <a:lvl5pPr marL="1485863" indent="0">
              <a:buNone/>
              <a:defRPr sz="813"/>
            </a:lvl5pPr>
            <a:lvl6pPr marL="1857329" indent="0">
              <a:buNone/>
              <a:defRPr sz="813"/>
            </a:lvl6pPr>
            <a:lvl7pPr marL="2228794" indent="0">
              <a:buNone/>
              <a:defRPr sz="813"/>
            </a:lvl7pPr>
            <a:lvl8pPr marL="2600260" indent="0">
              <a:buNone/>
              <a:defRPr sz="813"/>
            </a:lvl8pPr>
            <a:lvl9pPr marL="2971726" indent="0">
              <a:buNone/>
              <a:defRPr sz="813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672521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>
            <a:extLst>
              <a:ext uri="{FF2B5EF4-FFF2-40B4-BE49-F238E27FC236}">
                <a16:creationId xmlns:a16="http://schemas.microsoft.com/office/drawing/2014/main" id="{44AD2A88-90B8-419C-9505-664AB6980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</p:spPr>
        <p:txBody>
          <a:bodyPr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C1D149F3-A7C5-4253-96D7-08412510ED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rgbClr val="7F7F7F"/>
                </a:solidFill>
              </a:defRPr>
            </a:lvl1pPr>
            <a:lvl2pPr marL="371466" indent="0" algn="ctr">
              <a:buNone/>
              <a:defRPr sz="1625"/>
            </a:lvl2pPr>
            <a:lvl3pPr marL="742931" indent="0" algn="ctr">
              <a:buNone/>
              <a:defRPr sz="1463"/>
            </a:lvl3pPr>
            <a:lvl4pPr marL="1114397" indent="0" algn="ctr">
              <a:buNone/>
              <a:defRPr sz="1300"/>
            </a:lvl4pPr>
            <a:lvl5pPr marL="1485863" indent="0" algn="ctr">
              <a:buNone/>
              <a:defRPr sz="1300"/>
            </a:lvl5pPr>
            <a:lvl6pPr marL="1857329" indent="0" algn="ctr">
              <a:buNone/>
              <a:defRPr sz="1300"/>
            </a:lvl6pPr>
            <a:lvl7pPr marL="2228794" indent="0" algn="ctr">
              <a:buNone/>
              <a:defRPr sz="1300"/>
            </a:lvl7pPr>
            <a:lvl8pPr marL="2600260" indent="0" algn="ctr">
              <a:buNone/>
              <a:defRPr sz="1300"/>
            </a:lvl8pPr>
            <a:lvl9pPr marL="2971726" indent="0" algn="ctr">
              <a:buNone/>
              <a:defRPr sz="13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47B36837-A7E7-4B1B-8353-E479033DC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</p:spPr>
        <p:txBody>
          <a:bodyPr anchor="t"/>
          <a:lstStyle>
            <a:lvl1pPr marL="171450" indent="-171450">
              <a:lnSpc>
                <a:spcPct val="100000"/>
              </a:lnSpc>
              <a:spcBef>
                <a:spcPts val="300"/>
              </a:spcBef>
              <a:buClr>
                <a:srgbClr val="2AB9C7"/>
              </a:buClr>
              <a:buSzPct val="100000"/>
              <a:buFont typeface="Calibri" panose="020F0502020204030204" pitchFamily="34" charset="0"/>
              <a:buChar char="•"/>
              <a:defRPr sz="1200">
                <a:solidFill>
                  <a:srgbClr val="595959"/>
                </a:solidFill>
              </a:defRPr>
            </a:lvl1pPr>
            <a:lvl2pPr marL="371466" indent="0">
              <a:buNone/>
              <a:defRPr sz="1138"/>
            </a:lvl2pPr>
            <a:lvl3pPr marL="742931" indent="0">
              <a:buNone/>
              <a:defRPr sz="975"/>
            </a:lvl3pPr>
            <a:lvl4pPr marL="1114397" indent="0">
              <a:buNone/>
              <a:defRPr sz="813"/>
            </a:lvl4pPr>
            <a:lvl5pPr marL="1485863" indent="0">
              <a:buNone/>
              <a:defRPr sz="813"/>
            </a:lvl5pPr>
            <a:lvl6pPr marL="1857329" indent="0">
              <a:buNone/>
              <a:defRPr sz="813"/>
            </a:lvl6pPr>
            <a:lvl7pPr marL="2228794" indent="0">
              <a:buNone/>
              <a:defRPr sz="813"/>
            </a:lvl7pPr>
            <a:lvl8pPr marL="2600260" indent="0">
              <a:buNone/>
              <a:defRPr sz="813"/>
            </a:lvl8pPr>
            <a:lvl9pPr marL="2971726" indent="0">
              <a:buNone/>
              <a:defRPr sz="813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009875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1BC95A47-A83F-4DBE-A274-615E878CA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</p:spPr>
        <p:txBody>
          <a:bodyPr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94D8CBAB-8692-40EB-BCBA-CD9980FD9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rgbClr val="7F7F7F"/>
                </a:solidFill>
              </a:defRPr>
            </a:lvl1pPr>
            <a:lvl2pPr marL="371466" indent="0" algn="ctr">
              <a:buNone/>
              <a:defRPr sz="1625"/>
            </a:lvl2pPr>
            <a:lvl3pPr marL="742931" indent="0" algn="ctr">
              <a:buNone/>
              <a:defRPr sz="1463"/>
            </a:lvl3pPr>
            <a:lvl4pPr marL="1114397" indent="0" algn="ctr">
              <a:buNone/>
              <a:defRPr sz="1300"/>
            </a:lvl4pPr>
            <a:lvl5pPr marL="1485863" indent="0" algn="ctr">
              <a:buNone/>
              <a:defRPr sz="1300"/>
            </a:lvl5pPr>
            <a:lvl6pPr marL="1857329" indent="0" algn="ctr">
              <a:buNone/>
              <a:defRPr sz="1300"/>
            </a:lvl6pPr>
            <a:lvl7pPr marL="2228794" indent="0" algn="ctr">
              <a:buNone/>
              <a:defRPr sz="1300"/>
            </a:lvl7pPr>
            <a:lvl8pPr marL="2600260" indent="0" algn="ctr">
              <a:buNone/>
              <a:defRPr sz="1300"/>
            </a:lvl8pPr>
            <a:lvl9pPr marL="2971726" indent="0" algn="ctr">
              <a:buNone/>
              <a:defRPr sz="13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783416B6-0438-4B83-B07C-5F03FF18B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</p:spPr>
        <p:txBody>
          <a:bodyPr anchor="t"/>
          <a:lstStyle>
            <a:lvl1pPr marL="171450" indent="-171450">
              <a:lnSpc>
                <a:spcPct val="100000"/>
              </a:lnSpc>
              <a:spcBef>
                <a:spcPts val="300"/>
              </a:spcBef>
              <a:buClr>
                <a:srgbClr val="2AB9C7"/>
              </a:buClr>
              <a:buSzPct val="100000"/>
              <a:buFont typeface="Calibri" panose="020F0502020204030204" pitchFamily="34" charset="0"/>
              <a:buChar char="•"/>
              <a:defRPr sz="1200">
                <a:solidFill>
                  <a:srgbClr val="595959"/>
                </a:solidFill>
              </a:defRPr>
            </a:lvl1pPr>
            <a:lvl2pPr marL="371466" indent="0">
              <a:buNone/>
              <a:defRPr sz="1138"/>
            </a:lvl2pPr>
            <a:lvl3pPr marL="742931" indent="0">
              <a:buNone/>
              <a:defRPr sz="975"/>
            </a:lvl3pPr>
            <a:lvl4pPr marL="1114397" indent="0">
              <a:buNone/>
              <a:defRPr sz="813"/>
            </a:lvl4pPr>
            <a:lvl5pPr marL="1485863" indent="0">
              <a:buNone/>
              <a:defRPr sz="813"/>
            </a:lvl5pPr>
            <a:lvl6pPr marL="1857329" indent="0">
              <a:buNone/>
              <a:defRPr sz="813"/>
            </a:lvl6pPr>
            <a:lvl7pPr marL="2228794" indent="0">
              <a:buNone/>
              <a:defRPr sz="813"/>
            </a:lvl7pPr>
            <a:lvl8pPr marL="2600260" indent="0">
              <a:buNone/>
              <a:defRPr sz="813"/>
            </a:lvl8pPr>
            <a:lvl9pPr marL="2971726" indent="0">
              <a:buNone/>
              <a:defRPr sz="813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109419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ctrTitle"/>
          </p:nvPr>
        </p:nvSpPr>
        <p:spPr>
          <a:xfrm>
            <a:off x="397317" y="596615"/>
            <a:ext cx="9042602" cy="21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108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4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4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4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4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4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4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4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4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ubTitle" idx="1"/>
          </p:nvPr>
        </p:nvSpPr>
        <p:spPr>
          <a:xfrm>
            <a:off x="525070" y="855362"/>
            <a:ext cx="8942720" cy="16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519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831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0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2"/>
          </p:nvPr>
        </p:nvSpPr>
        <p:spPr>
          <a:xfrm>
            <a:off x="525071" y="1053336"/>
            <a:ext cx="4129833" cy="21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16520" marR="0" lvl="0" indent="-206617" algn="l" rtl="0">
              <a:lnSpc>
                <a:spcPct val="100000"/>
              </a:lnSpc>
              <a:spcBef>
                <a:spcPts val="208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762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33039" marR="0" lvl="1" indent="-158260" algn="l" rtl="0">
              <a:lnSpc>
                <a:spcPct val="9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7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49559" marR="0" lvl="2" indent="-158260" algn="l" rtl="0">
              <a:lnSpc>
                <a:spcPct val="9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66078" marR="0" lvl="3" indent="-158260" algn="l" rtl="0">
              <a:lnSpc>
                <a:spcPct val="9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5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2598" marR="0" lvl="4" indent="-158260" algn="l" rtl="0">
              <a:lnSpc>
                <a:spcPct val="9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5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9117" marR="0" lvl="5" indent="-158260" algn="l" rtl="0">
              <a:lnSpc>
                <a:spcPct val="9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5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15637" marR="0" lvl="6" indent="-158260" algn="l" rtl="0">
              <a:lnSpc>
                <a:spcPct val="9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5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32156" marR="0" lvl="7" indent="-158260" algn="l" rtl="0">
              <a:lnSpc>
                <a:spcPct val="9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5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848676" marR="0" lvl="8" indent="-158260" algn="l" rtl="0">
              <a:lnSpc>
                <a:spcPct val="9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5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3"/>
          </p:nvPr>
        </p:nvSpPr>
        <p:spPr>
          <a:xfrm>
            <a:off x="4996431" y="1053336"/>
            <a:ext cx="4129833" cy="21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16520" marR="0" lvl="0" indent="-206617" algn="l" rtl="0">
              <a:lnSpc>
                <a:spcPct val="100000"/>
              </a:lnSpc>
              <a:spcBef>
                <a:spcPts val="208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762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33039" marR="0" lvl="1" indent="-158260" algn="l" rtl="0">
              <a:lnSpc>
                <a:spcPct val="9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7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49559" marR="0" lvl="2" indent="-158260" algn="l" rtl="0">
              <a:lnSpc>
                <a:spcPct val="9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66078" marR="0" lvl="3" indent="-158260" algn="l" rtl="0">
              <a:lnSpc>
                <a:spcPct val="9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5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2598" marR="0" lvl="4" indent="-158260" algn="l" rtl="0">
              <a:lnSpc>
                <a:spcPct val="9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5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9117" marR="0" lvl="5" indent="-158260" algn="l" rtl="0">
              <a:lnSpc>
                <a:spcPct val="9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5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15637" marR="0" lvl="6" indent="-158260" algn="l" rtl="0">
              <a:lnSpc>
                <a:spcPct val="9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5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32156" marR="0" lvl="7" indent="-158260" algn="l" rtl="0">
              <a:lnSpc>
                <a:spcPct val="9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5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848676" marR="0" lvl="8" indent="-158260" algn="l" rtl="0">
              <a:lnSpc>
                <a:spcPct val="9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5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4491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454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2AF6CA-BB0C-4584-B69B-7414B61D7ED5}"/>
              </a:ext>
            </a:extLst>
          </p:cNvPr>
          <p:cNvSpPr/>
          <p:nvPr userDrawn="1"/>
        </p:nvSpPr>
        <p:spPr>
          <a:xfrm>
            <a:off x="114300" y="342900"/>
            <a:ext cx="9671050" cy="660400"/>
          </a:xfrm>
          <a:prstGeom prst="rect">
            <a:avLst/>
          </a:prstGeom>
          <a:solidFill>
            <a:srgbClr val="2AB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92985A-7FB7-4237-B760-70A1F976B1B1}"/>
              </a:ext>
            </a:extLst>
          </p:cNvPr>
          <p:cNvSpPr/>
          <p:nvPr userDrawn="1"/>
        </p:nvSpPr>
        <p:spPr>
          <a:xfrm>
            <a:off x="120288" y="342900"/>
            <a:ext cx="9672501" cy="6127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866D0E-CF57-4F6A-8159-9C9CA316338F}"/>
              </a:ext>
            </a:extLst>
          </p:cNvPr>
          <p:cNvSpPr txBox="1"/>
          <p:nvPr userDrawn="1"/>
        </p:nvSpPr>
        <p:spPr>
          <a:xfrm>
            <a:off x="8328696" y="6535780"/>
            <a:ext cx="1539204" cy="217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13" dirty="0" err="1">
                <a:latin typeface="+mn-ea"/>
              </a:rPr>
              <a:t>안양이젠아카데미컴퓨터학원</a:t>
            </a:r>
            <a:endParaRPr lang="ko-KR" altLang="en-US" sz="813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8A216A-DB05-4113-A551-C9EECE87775A}"/>
              </a:ext>
            </a:extLst>
          </p:cNvPr>
          <p:cNvSpPr txBox="1"/>
          <p:nvPr userDrawn="1"/>
        </p:nvSpPr>
        <p:spPr>
          <a:xfrm>
            <a:off x="8223129" y="66662"/>
            <a:ext cx="1569660" cy="217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13" dirty="0">
                <a:latin typeface="+mn-ea"/>
              </a:rPr>
              <a:t>NCS</a:t>
            </a:r>
            <a:r>
              <a:rPr lang="ko-KR" altLang="en-US" sz="813" dirty="0">
                <a:latin typeface="+mn-ea"/>
              </a:rPr>
              <a:t>능력단위평가 결과물제출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4062C9-EA74-4C9D-8D11-5896FE1A0D3F}"/>
              </a:ext>
            </a:extLst>
          </p:cNvPr>
          <p:cNvSpPr txBox="1"/>
          <p:nvPr userDrawn="1"/>
        </p:nvSpPr>
        <p:spPr>
          <a:xfrm>
            <a:off x="120288" y="342900"/>
            <a:ext cx="609599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문항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663070-37B4-457D-86E3-E7AEF4B60022}"/>
              </a:ext>
            </a:extLst>
          </p:cNvPr>
          <p:cNvSpPr txBox="1"/>
          <p:nvPr userDrawn="1"/>
        </p:nvSpPr>
        <p:spPr>
          <a:xfrm>
            <a:off x="729887" y="342900"/>
            <a:ext cx="11046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43EC77-088F-46CA-B921-A6A881C99431}"/>
              </a:ext>
            </a:extLst>
          </p:cNvPr>
          <p:cNvSpPr txBox="1"/>
          <p:nvPr userDrawn="1"/>
        </p:nvSpPr>
        <p:spPr>
          <a:xfrm>
            <a:off x="729887" y="342900"/>
            <a:ext cx="11046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오현아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8BF5B1-2F65-4A78-A63B-6DA6254FFBCC}"/>
              </a:ext>
            </a:extLst>
          </p:cNvPr>
          <p:cNvSpPr txBox="1"/>
          <p:nvPr userDrawn="1"/>
        </p:nvSpPr>
        <p:spPr>
          <a:xfrm>
            <a:off x="8586289" y="397245"/>
            <a:ext cx="1080589" cy="178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00F4FF4-545F-4154-8034-CC9390C6ACB8}" type="slidenum">
              <a:rPr lang="ko-KR" altLang="en-US" sz="1100" smtClean="0">
                <a:solidFill>
                  <a:schemeClr val="bg1">
                    <a:lumMod val="95000"/>
                  </a:schemeClr>
                </a:solidFill>
              </a:rPr>
              <a:t>‹#›</a:t>
            </a:fld>
            <a:endParaRPr lang="ko-KR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A2114F2-05F7-4B27-ABE2-802B5F15F8E9}"/>
              </a:ext>
            </a:extLst>
          </p:cNvPr>
          <p:cNvCxnSpPr/>
          <p:nvPr userDrawn="1"/>
        </p:nvCxnSpPr>
        <p:spPr>
          <a:xfrm>
            <a:off x="1931281" y="615950"/>
            <a:ext cx="7682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359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93" r:id="rId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Clr>
          <a:srgbClr val="2AB9C7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462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2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66607C-A416-4E5C-9E9B-2C8F198902B1}"/>
              </a:ext>
            </a:extLst>
          </p:cNvPr>
          <p:cNvSpPr txBox="1"/>
          <p:nvPr/>
        </p:nvSpPr>
        <p:spPr>
          <a:xfrm>
            <a:off x="1830920" y="1931692"/>
            <a:ext cx="6280887" cy="6424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3575" dirty="0">
                <a:solidFill>
                  <a:schemeClr val="bg1"/>
                </a:solidFill>
              </a:rPr>
              <a:t>NCS</a:t>
            </a:r>
            <a:r>
              <a:rPr lang="ko-KR" altLang="en-US" sz="3575" dirty="0">
                <a:solidFill>
                  <a:schemeClr val="bg1"/>
                </a:solidFill>
              </a:rPr>
              <a:t>능력단위평가 결과물제출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3E1F19-E1FA-424B-AD7A-5FCF5CE50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591844"/>
              </p:ext>
            </p:extLst>
          </p:nvPr>
        </p:nvGraphicFramePr>
        <p:xfrm>
          <a:off x="2995929" y="3648075"/>
          <a:ext cx="3950868" cy="929101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21532">
                  <a:extLst>
                    <a:ext uri="{9D8B030D-6E8A-4147-A177-3AD203B41FA5}">
                      <a16:colId xmlns:a16="http://schemas.microsoft.com/office/drawing/2014/main" val="889494836"/>
                    </a:ext>
                  </a:extLst>
                </a:gridCol>
                <a:gridCol w="3029336">
                  <a:extLst>
                    <a:ext uri="{9D8B030D-6E8A-4147-A177-3AD203B41FA5}">
                      <a16:colId xmlns:a16="http://schemas.microsoft.com/office/drawing/2014/main" val="774900547"/>
                    </a:ext>
                  </a:extLst>
                </a:gridCol>
              </a:tblGrid>
              <a:tr h="326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능력단위명</a:t>
                      </a:r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UI/UX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요구분석</a:t>
                      </a:r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83653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 명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오현아</a:t>
                      </a: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429833978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제출일자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2021-09-13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210985997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F9FDEEC-70F6-424E-B19D-D367EE80B3D2}"/>
              </a:ext>
            </a:extLst>
          </p:cNvPr>
          <p:cNvSpPr txBox="1"/>
          <p:nvPr/>
        </p:nvSpPr>
        <p:spPr>
          <a:xfrm>
            <a:off x="8347746" y="6535780"/>
            <a:ext cx="1539204" cy="217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13" dirty="0" err="1">
                <a:latin typeface="+mn-ea"/>
              </a:rPr>
              <a:t>안양이젠아카데미컴퓨터학원</a:t>
            </a:r>
            <a:endParaRPr lang="ko-KR" altLang="en-US" sz="813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001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03-1 </a:t>
            </a:r>
            <a:r>
              <a:rPr lang="ko-KR" altLang="en-US" dirty="0"/>
              <a:t>분석 자료 정리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페르소나를 통한 방향성 선정 최종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5738334" y="985836"/>
            <a:ext cx="531891" cy="84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38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438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AA12A27-DF1A-434C-99F6-A077860D0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434557"/>
              </p:ext>
            </p:extLst>
          </p:nvPr>
        </p:nvGraphicFramePr>
        <p:xfrm>
          <a:off x="1023827" y="2356589"/>
          <a:ext cx="7712243" cy="3224405"/>
        </p:xfrm>
        <a:graphic>
          <a:graphicData uri="http://schemas.openxmlformats.org/drawingml/2006/table">
            <a:tbl>
              <a:tblPr/>
              <a:tblGrid>
                <a:gridCol w="7712243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22440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결론 </a:t>
                      </a:r>
                      <a:r>
                        <a:rPr lang="en-US" altLang="ko-KR" sz="12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사이트가 너무 많은 내용을 한페이지에 </a:t>
                      </a:r>
                      <a:r>
                        <a:rPr lang="ko-KR" altLang="en-US" sz="1200" b="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담고자하여</a:t>
                      </a:r>
                      <a:r>
                        <a:rPr lang="ko-KR" altLang="en-US" sz="1200" b="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내용이 너무 길고 복잡하여 최대한 필요하고 자주 찾는 내용만 담겨 있도록 정리하여 변경</a:t>
                      </a:r>
                      <a:endParaRPr lang="en-US" altLang="ko-KR" sz="1200" b="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2626" marR="52626" marT="14549" marB="1454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616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1400" b="1" dirty="0"/>
              <a:t>03-2 </a:t>
            </a:r>
            <a:r>
              <a:rPr lang="ko-KR" altLang="en-US" sz="1400" b="1" dirty="0"/>
              <a:t>자료 매트리스 분석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5738334" y="985836"/>
            <a:ext cx="531891" cy="84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38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438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0927D72-7375-4202-9273-7981D7699C3A}"/>
              </a:ext>
            </a:extLst>
          </p:cNvPr>
          <p:cNvSpPr txBox="1"/>
          <p:nvPr/>
        </p:nvSpPr>
        <p:spPr>
          <a:xfrm>
            <a:off x="2141260" y="2718898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수건</a:t>
            </a:r>
            <a:endParaRPr lang="ko-KR" altLang="en-US" sz="12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009EB91-53E3-4D44-BAE1-6B8A8389859E}"/>
              </a:ext>
            </a:extLst>
          </p:cNvPr>
          <p:cNvSpPr txBox="1"/>
          <p:nvPr/>
        </p:nvSpPr>
        <p:spPr>
          <a:xfrm>
            <a:off x="687753" y="2706856"/>
            <a:ext cx="8781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</a:t>
            </a:r>
            <a:endParaRPr lang="ko-KR" altLang="en-US" sz="12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2C8CCAC-38FC-418A-9F93-85255BD85780}"/>
              </a:ext>
            </a:extLst>
          </p:cNvPr>
          <p:cNvSpPr txBox="1"/>
          <p:nvPr/>
        </p:nvSpPr>
        <p:spPr>
          <a:xfrm>
            <a:off x="1486981" y="2712877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쇼파</a:t>
            </a:r>
            <a:endParaRPr lang="ko-KR" altLang="en-US" sz="12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B1BE649-CC16-4842-9006-DE4269D4DEE0}"/>
              </a:ext>
            </a:extLst>
          </p:cNvPr>
          <p:cNvSpPr txBox="1"/>
          <p:nvPr/>
        </p:nvSpPr>
        <p:spPr>
          <a:xfrm>
            <a:off x="1486746" y="3052080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조명</a:t>
            </a:r>
            <a:endParaRPr lang="ko-KR" altLang="en-US" sz="12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A4CDD95-B76B-4DAD-9BA8-AADA367EAD6B}"/>
              </a:ext>
            </a:extLst>
          </p:cNvPr>
          <p:cNvSpPr txBox="1"/>
          <p:nvPr/>
        </p:nvSpPr>
        <p:spPr>
          <a:xfrm>
            <a:off x="2162682" y="3420137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노트북</a:t>
            </a:r>
            <a:endParaRPr lang="ko-KR" altLang="en-US" sz="12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C81612E-A89A-46B0-999E-FD914E294DC1}"/>
              </a:ext>
            </a:extLst>
          </p:cNvPr>
          <p:cNvSpPr txBox="1"/>
          <p:nvPr/>
        </p:nvSpPr>
        <p:spPr>
          <a:xfrm>
            <a:off x="625069" y="3736175"/>
            <a:ext cx="12193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/>
              <a:t>에어프라이어</a:t>
            </a:r>
            <a:endParaRPr lang="ko-KR" altLang="en-US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09104FD-2F1C-4E35-83CB-3DE5F3669E72}"/>
              </a:ext>
            </a:extLst>
          </p:cNvPr>
          <p:cNvSpPr txBox="1"/>
          <p:nvPr/>
        </p:nvSpPr>
        <p:spPr>
          <a:xfrm>
            <a:off x="1676221" y="3728971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조화</a:t>
            </a:r>
            <a:endParaRPr lang="ko-KR" altLang="en-US" sz="12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4D0647C-0F85-404F-9F1E-04E0E0A03146}"/>
              </a:ext>
            </a:extLst>
          </p:cNvPr>
          <p:cNvSpPr txBox="1"/>
          <p:nvPr/>
        </p:nvSpPr>
        <p:spPr>
          <a:xfrm>
            <a:off x="2219729" y="3712117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러그</a:t>
            </a: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1B848EA-C470-4949-8B97-FF7F9500B14A}"/>
              </a:ext>
            </a:extLst>
          </p:cNvPr>
          <p:cNvSpPr txBox="1"/>
          <p:nvPr/>
        </p:nvSpPr>
        <p:spPr>
          <a:xfrm>
            <a:off x="1489391" y="3412671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침대</a:t>
            </a:r>
            <a:endParaRPr lang="ko-KR" altLang="en-US" sz="12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BE5AB18E-6433-4BE6-8B59-6E40AE0E1684}"/>
              </a:ext>
            </a:extLst>
          </p:cNvPr>
          <p:cNvSpPr txBox="1"/>
          <p:nvPr/>
        </p:nvSpPr>
        <p:spPr>
          <a:xfrm>
            <a:off x="764582" y="3418083"/>
            <a:ext cx="8408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매트리스</a:t>
            </a:r>
            <a:endParaRPr lang="ko-KR" altLang="en-US" sz="12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A9282D4-7912-4CAF-9DFA-8C9A865FB3E3}"/>
              </a:ext>
            </a:extLst>
          </p:cNvPr>
          <p:cNvSpPr txBox="1"/>
          <p:nvPr/>
        </p:nvSpPr>
        <p:spPr>
          <a:xfrm>
            <a:off x="2953474" y="3062024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이불</a:t>
            </a:r>
            <a:endParaRPr lang="ko-KR" altLang="en-US" sz="12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7D4AF15-81F9-45AE-B8A8-F60C30BA9BE9}"/>
              </a:ext>
            </a:extLst>
          </p:cNvPr>
          <p:cNvSpPr txBox="1"/>
          <p:nvPr/>
        </p:nvSpPr>
        <p:spPr>
          <a:xfrm>
            <a:off x="783965" y="3043652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</a:t>
            </a:r>
            <a:endParaRPr lang="ko-KR" altLang="en-US" sz="12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A38D5F7-B6F4-4260-8FE5-129E73D9C589}"/>
              </a:ext>
            </a:extLst>
          </p:cNvPr>
          <p:cNvSpPr txBox="1"/>
          <p:nvPr/>
        </p:nvSpPr>
        <p:spPr>
          <a:xfrm>
            <a:off x="2953474" y="4074419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캔들</a:t>
            </a:r>
            <a:endParaRPr lang="ko-KR" altLang="en-US" sz="12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76BEBA8-AE6E-4A5C-A042-47438EDFFF30}"/>
              </a:ext>
            </a:extLst>
          </p:cNvPr>
          <p:cNvSpPr txBox="1"/>
          <p:nvPr/>
        </p:nvSpPr>
        <p:spPr>
          <a:xfrm>
            <a:off x="2928182" y="3742955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수납장</a:t>
            </a:r>
            <a:endParaRPr lang="ko-KR" altLang="en-US" sz="12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ACDB0C-3CFE-45BA-B2E0-712286DF59AD}"/>
              </a:ext>
            </a:extLst>
          </p:cNvPr>
          <p:cNvSpPr txBox="1"/>
          <p:nvPr/>
        </p:nvSpPr>
        <p:spPr>
          <a:xfrm>
            <a:off x="2083952" y="3066525"/>
            <a:ext cx="800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캠핑용품</a:t>
            </a:r>
            <a:endParaRPr lang="ko-KR" altLang="en-US" sz="12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72DADBD-F011-416D-B9C6-C82D9C7A6AB7}"/>
              </a:ext>
            </a:extLst>
          </p:cNvPr>
          <p:cNvSpPr txBox="1"/>
          <p:nvPr/>
        </p:nvSpPr>
        <p:spPr>
          <a:xfrm>
            <a:off x="2986683" y="2716287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endParaRPr lang="ko-KR" altLang="en-US" sz="12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B8967E1-F54F-46A5-B58C-789CCF7C5F18}"/>
              </a:ext>
            </a:extLst>
          </p:cNvPr>
          <p:cNvSpPr txBox="1"/>
          <p:nvPr/>
        </p:nvSpPr>
        <p:spPr>
          <a:xfrm>
            <a:off x="735088" y="4065091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커튼</a:t>
            </a:r>
            <a:endParaRPr lang="ko-KR" altLang="en-US" sz="12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CC8741D-8737-4F09-8F57-6951A2FB590D}"/>
              </a:ext>
            </a:extLst>
          </p:cNvPr>
          <p:cNvSpPr txBox="1"/>
          <p:nvPr/>
        </p:nvSpPr>
        <p:spPr>
          <a:xfrm>
            <a:off x="1376124" y="4059679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도마</a:t>
            </a:r>
            <a:endParaRPr lang="ko-KR" altLang="en-US" sz="1200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761EFE6-173A-42D8-9EBE-1AB09578FD9B}"/>
              </a:ext>
            </a:extLst>
          </p:cNvPr>
          <p:cNvSpPr txBox="1"/>
          <p:nvPr/>
        </p:nvSpPr>
        <p:spPr>
          <a:xfrm>
            <a:off x="2986683" y="3407761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그릇</a:t>
            </a:r>
            <a:endParaRPr lang="ko-KR" altLang="en-US" sz="12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E9CD7F2-3171-4C5C-B23E-162E73356748}"/>
              </a:ext>
            </a:extLst>
          </p:cNvPr>
          <p:cNvSpPr txBox="1"/>
          <p:nvPr/>
        </p:nvSpPr>
        <p:spPr>
          <a:xfrm>
            <a:off x="2193255" y="4065091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필터기</a:t>
            </a:r>
            <a:endParaRPr lang="ko-KR" altLang="en-US" sz="12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C5248C1-F49D-4BD7-BD01-4D5FDBA13788}"/>
              </a:ext>
            </a:extLst>
          </p:cNvPr>
          <p:cNvSpPr txBox="1"/>
          <p:nvPr/>
        </p:nvSpPr>
        <p:spPr>
          <a:xfrm>
            <a:off x="6616013" y="3182151"/>
            <a:ext cx="8781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</a:t>
            </a:r>
            <a:endParaRPr lang="ko-KR" altLang="en-US" sz="120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D6E1374-89CC-4165-989B-4ABF79AA02A4}"/>
              </a:ext>
            </a:extLst>
          </p:cNvPr>
          <p:cNvSpPr txBox="1"/>
          <p:nvPr/>
        </p:nvSpPr>
        <p:spPr>
          <a:xfrm>
            <a:off x="7041950" y="4088210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쇼파</a:t>
            </a:r>
            <a:endParaRPr lang="ko-KR" altLang="en-US" sz="1200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5C8DECE-AFCA-4D02-BE5F-A0478455C3B5}"/>
              </a:ext>
            </a:extLst>
          </p:cNvPr>
          <p:cNvSpPr txBox="1"/>
          <p:nvPr/>
        </p:nvSpPr>
        <p:spPr>
          <a:xfrm>
            <a:off x="7151282" y="2766653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수건</a:t>
            </a:r>
            <a:endParaRPr lang="ko-KR" altLang="en-US" sz="1200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B3D6C53-08AF-42D3-B1CE-B9FF467C73F4}"/>
              </a:ext>
            </a:extLst>
          </p:cNvPr>
          <p:cNvSpPr txBox="1"/>
          <p:nvPr/>
        </p:nvSpPr>
        <p:spPr>
          <a:xfrm>
            <a:off x="6699106" y="4424417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endParaRPr lang="ko-KR" altLang="en-US" sz="1200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E522A88-5F9D-4297-A690-C50435CEFE87}"/>
              </a:ext>
            </a:extLst>
          </p:cNvPr>
          <p:cNvSpPr txBox="1"/>
          <p:nvPr/>
        </p:nvSpPr>
        <p:spPr>
          <a:xfrm>
            <a:off x="7610460" y="4226968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조명</a:t>
            </a:r>
            <a:endParaRPr lang="ko-KR" altLang="en-US" sz="1200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AA19DE-C3D9-4A60-8F5C-E0C5F2C3A31A}"/>
              </a:ext>
            </a:extLst>
          </p:cNvPr>
          <p:cNvSpPr txBox="1"/>
          <p:nvPr/>
        </p:nvSpPr>
        <p:spPr>
          <a:xfrm>
            <a:off x="6926665" y="4710463"/>
            <a:ext cx="800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캠핑용품</a:t>
            </a:r>
            <a:endParaRPr lang="ko-KR" altLang="en-US" sz="120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53D56EA-319B-4A29-982C-B7815A0D346E}"/>
              </a:ext>
            </a:extLst>
          </p:cNvPr>
          <p:cNvSpPr txBox="1"/>
          <p:nvPr/>
        </p:nvSpPr>
        <p:spPr>
          <a:xfrm>
            <a:off x="7634085" y="4571963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</a:t>
            </a:r>
            <a:endParaRPr lang="ko-KR" altLang="en-US" sz="12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307D17B-359F-45E1-A2A2-4DB22E190717}"/>
              </a:ext>
            </a:extLst>
          </p:cNvPr>
          <p:cNvSpPr txBox="1"/>
          <p:nvPr/>
        </p:nvSpPr>
        <p:spPr>
          <a:xfrm>
            <a:off x="6783718" y="2484274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이불</a:t>
            </a:r>
            <a:endParaRPr lang="ko-KR" altLang="en-US" sz="12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27B701D-41C9-4FFE-9075-AA58DC7D7BEA}"/>
              </a:ext>
            </a:extLst>
          </p:cNvPr>
          <p:cNvSpPr txBox="1"/>
          <p:nvPr/>
        </p:nvSpPr>
        <p:spPr>
          <a:xfrm>
            <a:off x="6661425" y="5099784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노트북</a:t>
            </a:r>
            <a:endParaRPr lang="ko-KR" altLang="en-US" sz="12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A1E0AC1-9CDB-4376-87B2-D7245BC5A396}"/>
              </a:ext>
            </a:extLst>
          </p:cNvPr>
          <p:cNvSpPr txBox="1"/>
          <p:nvPr/>
        </p:nvSpPr>
        <p:spPr>
          <a:xfrm>
            <a:off x="7169912" y="4949484"/>
            <a:ext cx="12193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/>
              <a:t>에어프라이어</a:t>
            </a:r>
            <a:endParaRPr lang="ko-KR" altLang="en-US" sz="12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97893D1-AC86-4922-A407-4614CB02E981}"/>
              </a:ext>
            </a:extLst>
          </p:cNvPr>
          <p:cNvSpPr txBox="1"/>
          <p:nvPr/>
        </p:nvSpPr>
        <p:spPr>
          <a:xfrm>
            <a:off x="6691929" y="2829269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조화</a:t>
            </a:r>
            <a:endParaRPr lang="ko-KR" altLang="en-US" sz="12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BC09B96-39C5-4EE3-820A-3F2A49C01ECB}"/>
              </a:ext>
            </a:extLst>
          </p:cNvPr>
          <p:cNvSpPr txBox="1"/>
          <p:nvPr/>
        </p:nvSpPr>
        <p:spPr>
          <a:xfrm>
            <a:off x="6576474" y="4008919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그릇</a:t>
            </a:r>
            <a:endParaRPr lang="ko-KR" altLang="en-US" sz="12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26C9BDA6-C5C8-44D7-A49D-B22F3151344F}"/>
              </a:ext>
            </a:extLst>
          </p:cNvPr>
          <p:cNvSpPr txBox="1"/>
          <p:nvPr/>
        </p:nvSpPr>
        <p:spPr>
          <a:xfrm>
            <a:off x="7469332" y="3106526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러그</a:t>
            </a: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FAC1AA87-CAFA-4B5E-9D7D-3F34C327A470}"/>
              </a:ext>
            </a:extLst>
          </p:cNvPr>
          <p:cNvSpPr txBox="1"/>
          <p:nvPr/>
        </p:nvSpPr>
        <p:spPr>
          <a:xfrm>
            <a:off x="8046397" y="3996469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수납장</a:t>
            </a:r>
            <a:endParaRPr lang="ko-KR" altLang="en-US" sz="1200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34A7A27-6DFD-4847-92B2-A826B614F9B3}"/>
              </a:ext>
            </a:extLst>
          </p:cNvPr>
          <p:cNvSpPr txBox="1"/>
          <p:nvPr/>
        </p:nvSpPr>
        <p:spPr>
          <a:xfrm>
            <a:off x="7507426" y="3837647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도마</a:t>
            </a:r>
            <a:endParaRPr lang="ko-KR" altLang="en-US" sz="1200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C3E5DFA-0C21-4F33-9B77-5D6998BEEC7E}"/>
              </a:ext>
            </a:extLst>
          </p:cNvPr>
          <p:cNvSpPr txBox="1"/>
          <p:nvPr/>
        </p:nvSpPr>
        <p:spPr>
          <a:xfrm>
            <a:off x="7861690" y="2829269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캔들</a:t>
            </a:r>
            <a:endParaRPr lang="ko-KR" altLang="en-US" sz="1200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D937CE3D-F47D-4855-89E2-346351888EEA}"/>
              </a:ext>
            </a:extLst>
          </p:cNvPr>
          <p:cNvSpPr txBox="1"/>
          <p:nvPr/>
        </p:nvSpPr>
        <p:spPr>
          <a:xfrm>
            <a:off x="7075688" y="5359534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필터기</a:t>
            </a:r>
            <a:endParaRPr lang="ko-KR" altLang="en-US" sz="1200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A464870-456C-4870-B5AF-E489BD54C3C5}"/>
              </a:ext>
            </a:extLst>
          </p:cNvPr>
          <p:cNvSpPr txBox="1"/>
          <p:nvPr/>
        </p:nvSpPr>
        <p:spPr>
          <a:xfrm>
            <a:off x="7414895" y="2468158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커튼</a:t>
            </a:r>
            <a:endParaRPr lang="ko-KR" altLang="en-US" sz="1200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E2836106-DB39-4539-A909-FE9D9863717B}"/>
              </a:ext>
            </a:extLst>
          </p:cNvPr>
          <p:cNvSpPr/>
          <p:nvPr/>
        </p:nvSpPr>
        <p:spPr>
          <a:xfrm>
            <a:off x="6474462" y="3857652"/>
            <a:ext cx="2271996" cy="2114279"/>
          </a:xfrm>
          <a:prstGeom prst="ellipse">
            <a:avLst/>
          </a:prstGeom>
          <a:noFill/>
          <a:ln w="28575">
            <a:solidFill>
              <a:srgbClr val="213C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A1FB13D7-A332-47F5-9F8D-E0E22DEB7EFE}"/>
              </a:ext>
            </a:extLst>
          </p:cNvPr>
          <p:cNvSpPr/>
          <p:nvPr/>
        </p:nvSpPr>
        <p:spPr>
          <a:xfrm>
            <a:off x="6576474" y="2255771"/>
            <a:ext cx="1763660" cy="133315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화살표: 아래쪽 175">
            <a:extLst>
              <a:ext uri="{FF2B5EF4-FFF2-40B4-BE49-F238E27FC236}">
                <a16:creationId xmlns:a16="http://schemas.microsoft.com/office/drawing/2014/main" id="{C0F081EE-40DF-4D0B-87CF-952F28FCC4CC}"/>
              </a:ext>
            </a:extLst>
          </p:cNvPr>
          <p:cNvSpPr/>
          <p:nvPr/>
        </p:nvSpPr>
        <p:spPr>
          <a:xfrm rot="11220517">
            <a:off x="7030362" y="3490124"/>
            <a:ext cx="286972" cy="50566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686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+mj-ea"/>
              </a:rPr>
              <a:t>3.</a:t>
            </a:r>
            <a:r>
              <a:rPr lang="ko-KR" altLang="en-US" dirty="0">
                <a:latin typeface="+mj-ea"/>
              </a:rPr>
              <a:t> </a:t>
            </a:r>
            <a:r>
              <a:rPr lang="ko-KR" altLang="en-US" dirty="0"/>
              <a:t>프로젝트 분석 내용 방향성 선정</a:t>
            </a:r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03-2 </a:t>
            </a:r>
            <a:r>
              <a:rPr lang="ko-KR" altLang="en-US" dirty="0"/>
              <a:t>자료 매트리스 분석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color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r>
              <a:rPr lang="ko-KR" altLang="en-US" dirty="0"/>
              <a:t> 분석 </a:t>
            </a:r>
            <a:r>
              <a:rPr lang="en-US" altLang="ko-KR" dirty="0"/>
              <a:t>: </a:t>
            </a:r>
            <a:r>
              <a:rPr lang="ko-KR" altLang="en-US" dirty="0"/>
              <a:t>단색</a:t>
            </a:r>
          </a:p>
        </p:txBody>
      </p:sp>
      <p:sp>
        <p:nvSpPr>
          <p:cNvPr id="44" name="텍스트 개체 틀 11">
            <a:extLst>
              <a:ext uri="{FF2B5EF4-FFF2-40B4-BE49-F238E27FC236}">
                <a16:creationId xmlns:a16="http://schemas.microsoft.com/office/drawing/2014/main" id="{9F3ABBDE-16C5-461C-91BD-29F6FF836A0E}"/>
              </a:ext>
            </a:extLst>
          </p:cNvPr>
          <p:cNvSpPr txBox="1">
            <a:spLocks/>
          </p:cNvSpPr>
          <p:nvPr/>
        </p:nvSpPr>
        <p:spPr>
          <a:xfrm>
            <a:off x="5253957" y="1404260"/>
            <a:ext cx="2369448" cy="330651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 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배색</a:t>
            </a:r>
            <a:endParaRPr lang="ko-KR" altLang="en-US" sz="13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6198D58-C619-401D-BD44-FF9DEE780A63}"/>
              </a:ext>
            </a:extLst>
          </p:cNvPr>
          <p:cNvSpPr/>
          <p:nvPr/>
        </p:nvSpPr>
        <p:spPr>
          <a:xfrm>
            <a:off x="7221948" y="3968484"/>
            <a:ext cx="2145848" cy="1996888"/>
          </a:xfrm>
          <a:prstGeom prst="ellipse">
            <a:avLst/>
          </a:prstGeom>
          <a:noFill/>
          <a:ln w="28575">
            <a:solidFill>
              <a:srgbClr val="213C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57B4E9C-B273-4695-B1EA-F436021C313F}"/>
              </a:ext>
            </a:extLst>
          </p:cNvPr>
          <p:cNvSpPr/>
          <p:nvPr/>
        </p:nvSpPr>
        <p:spPr>
          <a:xfrm>
            <a:off x="7323960" y="2366602"/>
            <a:ext cx="1665737" cy="125913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B7E40804-2D02-453C-B209-B5168B087E26}"/>
              </a:ext>
            </a:extLst>
          </p:cNvPr>
          <p:cNvSpPr/>
          <p:nvPr/>
        </p:nvSpPr>
        <p:spPr>
          <a:xfrm rot="11220517">
            <a:off x="7779621" y="3600087"/>
            <a:ext cx="271038" cy="477587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D983330-9C99-403A-B687-084DDDC08022}"/>
              </a:ext>
            </a:extLst>
          </p:cNvPr>
          <p:cNvSpPr/>
          <p:nvPr/>
        </p:nvSpPr>
        <p:spPr>
          <a:xfrm>
            <a:off x="2294347" y="3968484"/>
            <a:ext cx="2145848" cy="1996888"/>
          </a:xfrm>
          <a:prstGeom prst="ellipse">
            <a:avLst/>
          </a:prstGeom>
          <a:noFill/>
          <a:ln w="28575">
            <a:solidFill>
              <a:srgbClr val="213C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3C879A3-1077-4260-8577-333CAA75B97D}"/>
              </a:ext>
            </a:extLst>
          </p:cNvPr>
          <p:cNvSpPr/>
          <p:nvPr/>
        </p:nvSpPr>
        <p:spPr>
          <a:xfrm>
            <a:off x="2396359" y="2366602"/>
            <a:ext cx="1665737" cy="125913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F2111A19-6F1B-482F-B6F2-CBFD9C240170}"/>
              </a:ext>
            </a:extLst>
          </p:cNvPr>
          <p:cNvSpPr/>
          <p:nvPr/>
        </p:nvSpPr>
        <p:spPr>
          <a:xfrm rot="11220517">
            <a:off x="2852020" y="3600087"/>
            <a:ext cx="271038" cy="477587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17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</p:spPr>
        <p:txBody>
          <a:bodyPr/>
          <a:lstStyle/>
          <a:p>
            <a:r>
              <a:rPr lang="en-US" altLang="ko-KR" sz="1600" dirty="0">
                <a:latin typeface="+mj-ea"/>
              </a:rPr>
              <a:t>3. </a:t>
            </a:r>
            <a:r>
              <a:rPr lang="ko-KR" altLang="en-US" sz="1600" dirty="0">
                <a:latin typeface="+mj-ea"/>
              </a:rPr>
              <a:t>프로젝트 분석 내용 방향성 선정</a:t>
            </a:r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</p:spPr>
        <p:txBody>
          <a:bodyPr/>
          <a:lstStyle/>
          <a:p>
            <a:r>
              <a:rPr lang="en-US" altLang="ko-KR" dirty="0"/>
              <a:t>03-2 </a:t>
            </a:r>
            <a:r>
              <a:rPr lang="ko-KR" altLang="en-US" dirty="0"/>
              <a:t>자료 매트리스 분석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312057"/>
          </a:xfrm>
        </p:spPr>
        <p:txBody>
          <a:bodyPr/>
          <a:lstStyle/>
          <a:p>
            <a:r>
              <a:rPr lang="ko-KR" altLang="en-US" dirty="0"/>
              <a:t>이미지 공간 </a:t>
            </a:r>
            <a:r>
              <a:rPr lang="en-US" altLang="ko-KR" dirty="0"/>
              <a:t>: </a:t>
            </a:r>
            <a:r>
              <a:rPr lang="ko-KR" altLang="en-US" dirty="0"/>
              <a:t>형용사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5738334" y="985836"/>
            <a:ext cx="531891" cy="84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38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438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2A39A0-18AD-4C63-94CD-C204897802C8}"/>
              </a:ext>
            </a:extLst>
          </p:cNvPr>
          <p:cNvSpPr txBox="1"/>
          <p:nvPr/>
        </p:nvSpPr>
        <p:spPr>
          <a:xfrm>
            <a:off x="5073650" y="2819400"/>
            <a:ext cx="4013200" cy="2226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kern="0" spc="0" dirty="0"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주요 핵심 키워드 방향은 대부분 정적이고 딱딱하지만 온화하고 내추럴한 부분이 많았다</a:t>
            </a:r>
            <a:r>
              <a:rPr lang="en-US" altLang="ko-KR" sz="1200" b="0" kern="0" spc="0" dirty="0"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marL="0" marR="0" indent="0" algn="l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kern="0" spc="0" dirty="0"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인테리어 관련 소품과 정보에 관한 사이트가 줄 수 있는 느낌을 맞게 주었으나 차분한 분위기를 줄 수 있는 물건들과 반대로 너무 경쾌한 하늘색의 주요 포인트가 이 페이지의 상품들과 약간 동떨어져 보이는 느낌을 주어 하늘색을 약간 </a:t>
            </a:r>
            <a:r>
              <a:rPr lang="ko-KR" altLang="en-US" sz="1200" b="0" kern="0" spc="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어둡게한</a:t>
            </a:r>
            <a:r>
              <a:rPr lang="ko-KR" altLang="en-US" sz="1200" b="0" kern="0" spc="0" dirty="0"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 진한 블루계통과 베이지 색상을 포인트로 주어 따뜻한 분위기와 밝은 이미지를 같이 주고자 한다</a:t>
            </a:r>
            <a:r>
              <a:rPr lang="en-US" altLang="ko-KR" sz="1200" b="0" kern="0" spc="0" dirty="0"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1200" b="0" kern="0" spc="0" dirty="0">
              <a:solidFill>
                <a:schemeClr val="tx1"/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84BB82D-77C0-454F-9714-EF9DDC36B6C7}"/>
              </a:ext>
            </a:extLst>
          </p:cNvPr>
          <p:cNvSpPr/>
          <p:nvPr/>
        </p:nvSpPr>
        <p:spPr>
          <a:xfrm>
            <a:off x="2294347" y="3968484"/>
            <a:ext cx="2145848" cy="1996888"/>
          </a:xfrm>
          <a:prstGeom prst="ellipse">
            <a:avLst/>
          </a:prstGeom>
          <a:noFill/>
          <a:ln w="28575">
            <a:solidFill>
              <a:srgbClr val="213C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FD4DCA4-D16A-4EB4-9CA7-B35DEF0AF3FC}"/>
              </a:ext>
            </a:extLst>
          </p:cNvPr>
          <p:cNvSpPr/>
          <p:nvPr/>
        </p:nvSpPr>
        <p:spPr>
          <a:xfrm>
            <a:off x="2396359" y="2366602"/>
            <a:ext cx="1665737" cy="125913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5BCA8489-C904-46C0-B1FD-3552FC92021A}"/>
              </a:ext>
            </a:extLst>
          </p:cNvPr>
          <p:cNvSpPr/>
          <p:nvPr/>
        </p:nvSpPr>
        <p:spPr>
          <a:xfrm rot="11220517">
            <a:off x="2852020" y="3600087"/>
            <a:ext cx="271038" cy="477587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992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3" y="705757"/>
            <a:ext cx="8005974" cy="31205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제작 방향 정리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29DB42F8-4170-460B-B3C1-345070379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04-1 </a:t>
            </a:r>
            <a:r>
              <a:rPr lang="ko-KR" altLang="en-US" dirty="0"/>
              <a:t>조사 분석 내용 최종 정리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(SWOT, 3C)</a:t>
            </a:r>
          </a:p>
          <a:p>
            <a:r>
              <a:rPr lang="ko-KR" altLang="en-US" dirty="0"/>
              <a:t>페르소나 분석</a:t>
            </a:r>
            <a:endParaRPr lang="en-US" altLang="ko-KR" dirty="0"/>
          </a:p>
          <a:p>
            <a:r>
              <a:rPr lang="ko-KR" altLang="en-US" dirty="0"/>
              <a:t>매트리스분석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5738334" y="985836"/>
            <a:ext cx="531891" cy="84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38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438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5BF43C7-0925-41BA-AAD5-19A0804B8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323870"/>
              </p:ext>
            </p:extLst>
          </p:nvPr>
        </p:nvGraphicFramePr>
        <p:xfrm>
          <a:off x="1268932" y="2279650"/>
          <a:ext cx="7429500" cy="3339727"/>
        </p:xfrm>
        <a:graphic>
          <a:graphicData uri="http://schemas.openxmlformats.org/drawingml/2006/table">
            <a:tbl>
              <a:tblPr/>
              <a:tblGrid>
                <a:gridCol w="7429500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정리</a:t>
                      </a: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302222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제작핵심</a:t>
                      </a:r>
                      <a:endParaRPr lang="en-US" altLang="ko-KR" sz="1200" b="1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필요한 내용만 구성 되어 있는 깔끔한 페이지</a:t>
                      </a:r>
                      <a:endParaRPr lang="en-US" altLang="ko-KR" sz="1200" b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객관적인 리뷰와 성의 있는 </a:t>
                      </a: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Q&amp;A</a:t>
                      </a: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답변</a:t>
                      </a:r>
                      <a:endParaRPr lang="en-US" altLang="ko-KR" sz="1200" b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제작 방향</a:t>
                      </a:r>
                      <a:endParaRPr lang="en-US" altLang="ko-KR" sz="1200" b="1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상품과 기업의 이미지가 조화를 이룰 수 있도록 함</a:t>
                      </a:r>
                      <a:endParaRPr lang="en-US" altLang="ko-KR" sz="1200" b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제작 컬러</a:t>
                      </a:r>
                      <a:endParaRPr lang="en-US" altLang="ko-KR" sz="1200" b="1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주요컬러</a:t>
                      </a: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진한 블루</a:t>
                      </a: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베이지</a:t>
                      </a:r>
                      <a:endParaRPr lang="en-US" altLang="ko-KR" sz="1200" b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배색</a:t>
                      </a: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화이트</a:t>
                      </a: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블랙</a:t>
                      </a: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그레이</a:t>
                      </a:r>
                      <a:endParaRPr lang="en-US" altLang="ko-KR" sz="1200" b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kern="0" spc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084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2E769-8912-421D-8154-14DF4C253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웹페이지 구조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전체 페이지 구성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–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사이트 각 페이지 구성내용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8129F98-56B5-4E0B-A242-C6F75CE43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Information Architecture</a:t>
            </a:r>
            <a:endParaRPr lang="ko-KR" altLang="en-US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rPr lang="ko-KR" altLang="en-US" dirty="0"/>
              <a:t>사이트 구성에 따른 전체 페이지 정보구조 설계 </a:t>
            </a:r>
            <a:r>
              <a:rPr lang="en-US" altLang="ko-KR" dirty="0"/>
              <a:t>( 20</a:t>
            </a:r>
            <a:r>
              <a:rPr lang="ko-KR" altLang="en-US" dirty="0"/>
              <a:t>페이지 이상 구성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EF8152-3386-43E0-94D6-3702977F1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79"/>
          <a:stretch/>
        </p:blipFill>
        <p:spPr>
          <a:xfrm>
            <a:off x="1120140" y="1657737"/>
            <a:ext cx="1539874" cy="47649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8133E9-83B7-4E26-9D07-2D226AD8BF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67" b="1845"/>
          <a:stretch/>
        </p:blipFill>
        <p:spPr>
          <a:xfrm>
            <a:off x="2660014" y="1629706"/>
            <a:ext cx="1462405" cy="479298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487B9E9-0846-40D3-AC1C-F99BD80ABDE1}"/>
              </a:ext>
            </a:extLst>
          </p:cNvPr>
          <p:cNvSpPr/>
          <p:nvPr/>
        </p:nvSpPr>
        <p:spPr>
          <a:xfrm>
            <a:off x="4657452" y="3870168"/>
            <a:ext cx="313497" cy="312057"/>
          </a:xfrm>
          <a:prstGeom prst="rightArrow">
            <a:avLst>
              <a:gd name="adj1" fmla="val 59768"/>
              <a:gd name="adj2" fmla="val 50000"/>
            </a:avLst>
          </a:prstGeom>
          <a:solidFill>
            <a:srgbClr val="2AB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973EDE2-7D84-4008-94D7-390D75CDC3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86"/>
          <a:stretch/>
        </p:blipFill>
        <p:spPr>
          <a:xfrm>
            <a:off x="5304592" y="1629706"/>
            <a:ext cx="1348740" cy="47929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4AA6A-30FD-4221-B5F9-18BC172AB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22"/>
          <a:stretch/>
        </p:blipFill>
        <p:spPr>
          <a:xfrm>
            <a:off x="6986974" y="1657736"/>
            <a:ext cx="1570285" cy="476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18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2E769-8912-421D-8154-14DF4C253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웹페이지 구조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전체 페이지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–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각 페이지 구성내용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8129F98-56B5-4E0B-A242-C6F75CE43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Information Architecture</a:t>
            </a:r>
            <a:endParaRPr lang="ko-KR" altLang="en-US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rPr lang="ko-KR" altLang="en-US" dirty="0"/>
              <a:t>사이트 구성에 따른 전체 페이지 정보구조 설계 </a:t>
            </a:r>
            <a:r>
              <a:rPr lang="en-US" altLang="ko-KR" dirty="0"/>
              <a:t>( 20</a:t>
            </a:r>
            <a:r>
              <a:rPr lang="ko-KR" altLang="en-US" dirty="0"/>
              <a:t>페이지 이상 구성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AFEC27F-1119-47B6-B9D2-1AE53967CD3F}"/>
              </a:ext>
            </a:extLst>
          </p:cNvPr>
          <p:cNvSpPr/>
          <p:nvPr/>
        </p:nvSpPr>
        <p:spPr>
          <a:xfrm>
            <a:off x="4657452" y="3870168"/>
            <a:ext cx="313497" cy="312057"/>
          </a:xfrm>
          <a:prstGeom prst="rightArrow">
            <a:avLst>
              <a:gd name="adj1" fmla="val 59768"/>
              <a:gd name="adj2" fmla="val 50000"/>
            </a:avLst>
          </a:prstGeom>
          <a:solidFill>
            <a:srgbClr val="2AB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31E6D6-62F5-449E-B40A-5E6B83BFB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3" t="1291" r="12040" b="1115"/>
          <a:stretch/>
        </p:blipFill>
        <p:spPr>
          <a:xfrm>
            <a:off x="594360" y="1693616"/>
            <a:ext cx="2286000" cy="46843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76E2FD-ACC3-48A8-BC14-D34875D090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6" t="2029"/>
          <a:stretch/>
        </p:blipFill>
        <p:spPr>
          <a:xfrm>
            <a:off x="2880360" y="1693617"/>
            <a:ext cx="1453488" cy="46843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1AC51B-78EF-46C3-98CC-A0CF13B47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974" y="1693616"/>
            <a:ext cx="2505896" cy="42309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02BD90D-F78D-4AC8-A41C-5649667E9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782" y="1693616"/>
            <a:ext cx="2418286" cy="468432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E45915-5203-4B7D-96A7-13CDCE93A4EE}"/>
              </a:ext>
            </a:extLst>
          </p:cNvPr>
          <p:cNvSpPr/>
          <p:nvPr/>
        </p:nvSpPr>
        <p:spPr>
          <a:xfrm>
            <a:off x="6509706" y="4026196"/>
            <a:ext cx="173832" cy="45719"/>
          </a:xfrm>
          <a:prstGeom prst="rect">
            <a:avLst/>
          </a:prstGeom>
          <a:solidFill>
            <a:srgbClr val="455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EF0C3D-ACBB-46D5-B4A0-D06EF1FBCA20}"/>
              </a:ext>
            </a:extLst>
          </p:cNvPr>
          <p:cNvSpPr/>
          <p:nvPr/>
        </p:nvSpPr>
        <p:spPr>
          <a:xfrm>
            <a:off x="6509706" y="5354933"/>
            <a:ext cx="173832" cy="45719"/>
          </a:xfrm>
          <a:prstGeom prst="rect">
            <a:avLst/>
          </a:prstGeom>
          <a:solidFill>
            <a:srgbClr val="455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1FC95-00D4-4254-A6C0-EC2DF25B33B4}"/>
              </a:ext>
            </a:extLst>
          </p:cNvPr>
          <p:cNvSpPr txBox="1"/>
          <p:nvPr/>
        </p:nvSpPr>
        <p:spPr>
          <a:xfrm>
            <a:off x="6433202" y="3979805"/>
            <a:ext cx="36613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" dirty="0">
                <a:solidFill>
                  <a:schemeClr val="bg1"/>
                </a:solidFill>
              </a:rPr>
              <a:t>바로가기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A4086E-5789-41DA-9070-FCFB5540E8E5}"/>
              </a:ext>
            </a:extLst>
          </p:cNvPr>
          <p:cNvSpPr txBox="1"/>
          <p:nvPr/>
        </p:nvSpPr>
        <p:spPr>
          <a:xfrm>
            <a:off x="6433201" y="5308542"/>
            <a:ext cx="36613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" dirty="0">
                <a:solidFill>
                  <a:schemeClr val="bg1"/>
                </a:solidFill>
              </a:rPr>
              <a:t>카테고리</a:t>
            </a:r>
          </a:p>
        </p:txBody>
      </p:sp>
    </p:spTree>
    <p:extLst>
      <p:ext uri="{BB962C8B-B14F-4D97-AF65-F5344CB8AC3E}">
        <p14:creationId xmlns:p14="http://schemas.microsoft.com/office/powerpoint/2010/main" val="3342392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2E769-8912-421D-8154-14DF4C253C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+mj-ea"/>
              </a:rPr>
              <a:t>3.</a:t>
            </a:r>
            <a:r>
              <a:rPr lang="ko-KR" altLang="en-US" dirty="0">
                <a:latin typeface="+mj-ea"/>
              </a:rPr>
              <a:t> 웹페이지 구조 </a:t>
            </a:r>
            <a:r>
              <a:rPr lang="en-US" altLang="ko-KR" dirty="0">
                <a:latin typeface="+mj-ea"/>
              </a:rPr>
              <a:t>(</a:t>
            </a:r>
            <a:r>
              <a:rPr lang="ko-KR" altLang="en-US" dirty="0">
                <a:latin typeface="+mj-ea"/>
              </a:rPr>
              <a:t>메인 페이지내 영역별 구성</a:t>
            </a:r>
            <a:r>
              <a:rPr lang="en-US" altLang="ko-KR" dirty="0">
                <a:latin typeface="+mj-ea"/>
              </a:rPr>
              <a:t>) - </a:t>
            </a:r>
            <a:r>
              <a:rPr lang="ko-KR" altLang="en-US" dirty="0">
                <a:latin typeface="+mj-ea"/>
              </a:rPr>
              <a:t>수정내용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8129F98-56B5-4E0B-A242-C6F75CE43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0</a:t>
            </a:r>
            <a:r>
              <a:rPr lang="en-US" altLang="ko-KR" dirty="0"/>
              <a:t>3</a:t>
            </a:r>
            <a:r>
              <a:rPr lang="ko-KR" altLang="en-US" dirty="0"/>
              <a:t>-</a:t>
            </a:r>
            <a:r>
              <a:rPr lang="en-US" altLang="ko-KR" dirty="0"/>
              <a:t>1</a:t>
            </a:r>
            <a:r>
              <a:rPr lang="ko-KR" altLang="en-US" dirty="0"/>
              <a:t> 메인 페이지 구조화 처리 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507546"/>
          </a:xfrm>
        </p:spPr>
        <p:txBody>
          <a:bodyPr anchor="t"/>
          <a:lstStyle/>
          <a:p>
            <a:r>
              <a:rPr lang="ko-KR" altLang="en-US" dirty="0"/>
              <a:t>페이지 구성에 따른 레이아웃 구성을 위한 구조 정리</a:t>
            </a:r>
            <a:endParaRPr lang="en-US" altLang="ko-KR" dirty="0"/>
          </a:p>
          <a:p>
            <a:r>
              <a:rPr lang="ko-KR" altLang="en-US" dirty="0"/>
              <a:t>페이지명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1"/>
                </a:solidFill>
              </a:rPr>
              <a:t>메인 페이지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8C6331-7ED0-4C86-A8E8-BCAB81B00B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86"/>
          <a:stretch/>
        </p:blipFill>
        <p:spPr>
          <a:xfrm>
            <a:off x="3160393" y="1668781"/>
            <a:ext cx="1348740" cy="47929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D7BB38-B290-453C-8C73-BCD58E03BD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22"/>
          <a:stretch/>
        </p:blipFill>
        <p:spPr>
          <a:xfrm>
            <a:off x="4842775" y="1696811"/>
            <a:ext cx="1570285" cy="476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22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2E769-8912-421D-8154-14DF4C253C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+mj-ea"/>
              </a:rPr>
              <a:t>3.</a:t>
            </a:r>
            <a:r>
              <a:rPr lang="ko-KR" altLang="en-US" dirty="0">
                <a:latin typeface="+mj-ea"/>
              </a:rPr>
              <a:t> 웹페이지 구조 </a:t>
            </a:r>
            <a:r>
              <a:rPr lang="en-US" altLang="ko-KR" dirty="0">
                <a:latin typeface="+mj-ea"/>
              </a:rPr>
              <a:t>(</a:t>
            </a:r>
            <a:r>
              <a:rPr lang="ko-KR" altLang="en-US" dirty="0">
                <a:latin typeface="+mj-ea"/>
              </a:rPr>
              <a:t>서브 페이지 구성</a:t>
            </a:r>
            <a:r>
              <a:rPr lang="en-US" altLang="ko-KR" dirty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8129F98-56B5-4E0B-A242-C6F75CE43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0</a:t>
            </a:r>
            <a:r>
              <a:rPr lang="en-US" altLang="ko-KR" dirty="0"/>
              <a:t>3</a:t>
            </a:r>
            <a:r>
              <a:rPr lang="ko-KR" altLang="en-US" dirty="0"/>
              <a:t>-</a:t>
            </a:r>
            <a:r>
              <a:rPr lang="en-US" altLang="ko-KR" dirty="0"/>
              <a:t>2</a:t>
            </a:r>
            <a:r>
              <a:rPr lang="ko-KR" altLang="en-US" dirty="0"/>
              <a:t> 서브페이지 구조화 처리 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520246"/>
          </a:xfrm>
        </p:spPr>
        <p:txBody>
          <a:bodyPr/>
          <a:lstStyle/>
          <a:p>
            <a:r>
              <a:rPr lang="ko-KR" altLang="en-US" dirty="0"/>
              <a:t>페이지 구성에 따른 레이아웃 구성을 위한 구조 정리 </a:t>
            </a:r>
            <a:r>
              <a:rPr lang="en-US" altLang="ko-KR" dirty="0"/>
              <a:t>2</a:t>
            </a:r>
          </a:p>
          <a:p>
            <a:r>
              <a:rPr lang="ko-KR" altLang="en-US" dirty="0"/>
              <a:t>페이지명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1"/>
                </a:solidFill>
              </a:rPr>
              <a:t>서브페이지명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552DA9-74DB-46A8-BEA0-6AC20092A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83" y="2063798"/>
            <a:ext cx="3121346" cy="37210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75CE13E-ABC1-496B-B3DA-E0183C09F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005" y="2063798"/>
            <a:ext cx="1969720" cy="387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91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xfrm>
            <a:off x="2769507" y="596615"/>
            <a:ext cx="4334028" cy="21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294" tIns="31638" rIns="63294" bIns="31638" anchor="ctr" anchorCtr="0">
            <a:noAutofit/>
          </a:bodyPr>
          <a:lstStyle/>
          <a:p>
            <a:r>
              <a:rPr lang="ko-KR">
                <a:latin typeface="Calibri"/>
                <a:ea typeface="Calibri"/>
                <a:cs typeface="Calibri"/>
                <a:sym typeface="Calibri"/>
              </a:rPr>
              <a:t>01.  페이지 스케치</a:t>
            </a:r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subTitle" idx="1"/>
          </p:nvPr>
        </p:nvSpPr>
        <p:spPr>
          <a:xfrm>
            <a:off x="2830738" y="855362"/>
            <a:ext cx="4286156" cy="16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294" tIns="31638" rIns="63294" bIns="31638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ko-KR"/>
              <a:t>프로토타입 제작을 위한 와이어프레임 스케치 제작</a:t>
            </a:r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body" idx="2"/>
          </p:nvPr>
        </p:nvSpPr>
        <p:spPr>
          <a:xfrm>
            <a:off x="2830738" y="1053336"/>
            <a:ext cx="1979387" cy="21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294" tIns="31638" rIns="63294" bIns="31638" anchor="t" anchorCtr="0">
            <a:noAutofit/>
          </a:bodyPr>
          <a:lstStyle/>
          <a:p>
            <a:pPr marL="118695" indent="-118695">
              <a:spcBef>
                <a:spcPts val="0"/>
              </a:spcBef>
            </a:pPr>
            <a:r>
              <a:rPr lang="ko-KR"/>
              <a:t>스케치 시안 01</a:t>
            </a:r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body" idx="3"/>
          </p:nvPr>
        </p:nvSpPr>
        <p:spPr>
          <a:xfrm>
            <a:off x="4973816" y="1053336"/>
            <a:ext cx="1979387" cy="21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294" tIns="31638" rIns="63294" bIns="31638" anchor="t" anchorCtr="0">
            <a:noAutofit/>
          </a:bodyPr>
          <a:lstStyle/>
          <a:p>
            <a:pPr marL="118695" indent="-118695">
              <a:spcBef>
                <a:spcPts val="0"/>
              </a:spcBef>
            </a:pPr>
            <a:r>
              <a:rPr lang="ko-KR"/>
              <a:t>스케치 시안 02</a:t>
            </a:r>
            <a:endParaRPr/>
          </a:p>
        </p:txBody>
      </p:sp>
      <p:cxnSp>
        <p:nvCxnSpPr>
          <p:cNvPr id="44" name="Google Shape;44;p2"/>
          <p:cNvCxnSpPr/>
          <p:nvPr/>
        </p:nvCxnSpPr>
        <p:spPr>
          <a:xfrm>
            <a:off x="4945182" y="1201013"/>
            <a:ext cx="0" cy="540640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6762045-19BF-4863-90EB-1D24CA474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021" y="2307466"/>
            <a:ext cx="2227527" cy="3136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47497BC-FBBC-4D5D-8D24-703D9F6E3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670" y="2307466"/>
            <a:ext cx="2216775" cy="3136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선정</a:t>
            </a:r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5FE216CF-07F7-4B7E-AC30-B0D3F14EC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01-1 </a:t>
            </a:r>
            <a:r>
              <a:rPr lang="ko-KR" altLang="en-US"/>
              <a:t>클라이언트</a:t>
            </a:r>
            <a:r>
              <a:rPr lang="en-US" altLang="ko-KR"/>
              <a:t>(</a:t>
            </a:r>
            <a:r>
              <a:rPr lang="ko-KR" altLang="en-US"/>
              <a:t>의뢰자</a:t>
            </a:r>
            <a:r>
              <a:rPr lang="en-US" altLang="ko-KR"/>
              <a:t>) </a:t>
            </a:r>
            <a:r>
              <a:rPr lang="ko-KR" altLang="en-US"/>
              <a:t>요구 사항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90E3906-C977-4C9A-BD0A-220D7B76F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선정 및 기본 내용</a:t>
            </a: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04F3DC98-78BE-4280-9DCF-718779B351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189055"/>
              </p:ext>
            </p:extLst>
          </p:nvPr>
        </p:nvGraphicFramePr>
        <p:xfrm>
          <a:off x="890363" y="2290600"/>
          <a:ext cx="8393509" cy="3182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056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769507" y="596615"/>
            <a:ext cx="4334028" cy="21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294" tIns="31638" rIns="63294" bIns="31638" anchor="ctr" anchorCtr="0">
            <a:noAutofit/>
          </a:bodyPr>
          <a:lstStyle/>
          <a:p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제작- 레이어 구조</a:t>
            </a:r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2830738" y="855362"/>
            <a:ext cx="4286156" cy="16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294" tIns="31638" rIns="63294" bIns="31638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ko-KR"/>
              <a:t>디자인 제작을 위한 프로토타입 제작</a:t>
            </a:r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body" idx="2"/>
          </p:nvPr>
        </p:nvSpPr>
        <p:spPr>
          <a:xfrm>
            <a:off x="2830738" y="1053336"/>
            <a:ext cx="1979387" cy="21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294" tIns="31638" rIns="63294" bIns="31638" anchor="t" anchorCtr="0">
            <a:noAutofit/>
          </a:bodyPr>
          <a:lstStyle/>
          <a:p>
            <a:pPr marL="118695" indent="-118695">
              <a:spcBef>
                <a:spcPts val="0"/>
              </a:spcBef>
            </a:pPr>
            <a:r>
              <a:rPr lang="ko-KR"/>
              <a:t>레이어 캡쳐_01</a:t>
            </a:r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body" idx="3"/>
          </p:nvPr>
        </p:nvSpPr>
        <p:spPr>
          <a:xfrm>
            <a:off x="4973816" y="1053336"/>
            <a:ext cx="1979387" cy="21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294" tIns="31638" rIns="63294" bIns="31638" anchor="t" anchorCtr="0">
            <a:noAutofit/>
          </a:bodyPr>
          <a:lstStyle/>
          <a:p>
            <a:pPr marL="118695" indent="-118695">
              <a:spcBef>
                <a:spcPts val="0"/>
              </a:spcBef>
            </a:pPr>
            <a:r>
              <a:rPr lang="ko-KR"/>
              <a:t>레이어 캡쳐_02</a:t>
            </a:r>
            <a:endParaRPr/>
          </a:p>
        </p:txBody>
      </p:sp>
      <p:cxnSp>
        <p:nvCxnSpPr>
          <p:cNvPr id="53" name="Google Shape;53;p3"/>
          <p:cNvCxnSpPr/>
          <p:nvPr/>
        </p:nvCxnSpPr>
        <p:spPr>
          <a:xfrm>
            <a:off x="4945182" y="1201013"/>
            <a:ext cx="0" cy="540640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FD13423-4A5A-4381-A40A-D473D6DCA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932" y="1201012"/>
            <a:ext cx="1220905" cy="54064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2B20D1-F291-42A7-A62E-E25CC281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504" y="1201012"/>
            <a:ext cx="1113765" cy="54064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F077ED-8F76-4170-B248-39519C8C5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829" y="1201012"/>
            <a:ext cx="1239951" cy="54064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59D8E7-5975-4AA5-9CA3-90408547D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7360" y="1220631"/>
            <a:ext cx="1071873" cy="538678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"/>
          <p:cNvSpPr txBox="1">
            <a:spLocks noGrp="1"/>
          </p:cNvSpPr>
          <p:nvPr>
            <p:ph type="ctrTitle"/>
          </p:nvPr>
        </p:nvSpPr>
        <p:spPr>
          <a:xfrm>
            <a:off x="2769507" y="596615"/>
            <a:ext cx="4334028" cy="21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294" tIns="31638" rIns="63294" bIns="31638" anchor="ctr" anchorCtr="0">
            <a:noAutofit/>
          </a:bodyPr>
          <a:lstStyle/>
          <a:p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</a:t>
            </a:r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subTitle" idx="1"/>
          </p:nvPr>
        </p:nvSpPr>
        <p:spPr>
          <a:xfrm>
            <a:off x="2830738" y="855362"/>
            <a:ext cx="4286156" cy="16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294" tIns="31638" rIns="63294" bIns="31638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ko-KR"/>
              <a:t>디자인 제작을 위한 반응형 프로토타입 제작</a:t>
            </a:r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body" idx="2"/>
          </p:nvPr>
        </p:nvSpPr>
        <p:spPr>
          <a:xfrm>
            <a:off x="2830738" y="1053336"/>
            <a:ext cx="1979387" cy="31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294" tIns="31638" rIns="63294" bIns="31638" anchor="t" anchorCtr="0">
            <a:noAutofit/>
          </a:bodyPr>
          <a:lstStyle/>
          <a:p>
            <a:pPr marL="118695" indent="-118695">
              <a:spcBef>
                <a:spcPts val="0"/>
              </a:spcBef>
            </a:pPr>
            <a:r>
              <a:rPr lang="ko-KR" dirty="0"/>
              <a:t>프로토타입 – 스마트폰</a:t>
            </a:r>
            <a:endParaRPr dirty="0"/>
          </a:p>
          <a:p>
            <a:pPr marL="118695" indent="-118695"/>
            <a:r>
              <a:rPr lang="ko-KR" dirty="0"/>
              <a:t>사이즈 규격:</a:t>
            </a:r>
            <a:r>
              <a:rPr lang="en-US" altLang="ko-KR" dirty="0"/>
              <a:t> 320px</a:t>
            </a:r>
          </a:p>
        </p:txBody>
      </p:sp>
      <p:sp>
        <p:nvSpPr>
          <p:cNvPr id="61" name="Google Shape;61;p4"/>
          <p:cNvSpPr txBox="1">
            <a:spLocks noGrp="1"/>
          </p:cNvSpPr>
          <p:nvPr>
            <p:ph type="body" idx="3"/>
          </p:nvPr>
        </p:nvSpPr>
        <p:spPr>
          <a:xfrm>
            <a:off x="4973816" y="1053336"/>
            <a:ext cx="1979387" cy="31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294" tIns="31638" rIns="63294" bIns="31638" anchor="t" anchorCtr="0">
            <a:noAutofit/>
          </a:bodyPr>
          <a:lstStyle/>
          <a:p>
            <a:pPr marL="118695" indent="-118695">
              <a:spcBef>
                <a:spcPts val="0"/>
              </a:spcBef>
            </a:pPr>
            <a:r>
              <a:rPr lang="ko-KR" dirty="0"/>
              <a:t>프로토타입 – 태블릿</a:t>
            </a:r>
            <a:endParaRPr dirty="0"/>
          </a:p>
          <a:p>
            <a:pPr marL="118695" indent="-118695"/>
            <a:r>
              <a:rPr lang="ko-KR" dirty="0"/>
              <a:t>사이즈 규격:</a:t>
            </a:r>
            <a:r>
              <a:rPr lang="en-US" altLang="ko-KR" dirty="0"/>
              <a:t> 768px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cxnSp>
        <p:nvCxnSpPr>
          <p:cNvPr id="62" name="Google Shape;62;p4"/>
          <p:cNvCxnSpPr/>
          <p:nvPr/>
        </p:nvCxnSpPr>
        <p:spPr>
          <a:xfrm>
            <a:off x="4945182" y="1201013"/>
            <a:ext cx="0" cy="540640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7D90A1D-978F-445C-A141-78A94541B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370" y="1371600"/>
            <a:ext cx="962038" cy="52358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E6A3E0-3956-4F11-950E-218B0C849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823" y="1371600"/>
            <a:ext cx="1313371" cy="523581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 txBox="1">
            <a:spLocks noGrp="1"/>
          </p:cNvSpPr>
          <p:nvPr>
            <p:ph type="ctrTitle"/>
          </p:nvPr>
        </p:nvSpPr>
        <p:spPr>
          <a:xfrm>
            <a:off x="2769507" y="596615"/>
            <a:ext cx="4334028" cy="21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294" tIns="31638" rIns="63294" bIns="31638" anchor="ctr" anchorCtr="0">
            <a:noAutofit/>
          </a:bodyPr>
          <a:lstStyle/>
          <a:p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 </a:t>
            </a:r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subTitle" idx="1"/>
          </p:nvPr>
        </p:nvSpPr>
        <p:spPr>
          <a:xfrm>
            <a:off x="2830738" y="855362"/>
            <a:ext cx="4286156" cy="16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294" tIns="31638" rIns="63294" bIns="31638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ko-KR"/>
              <a:t>디자인 제작을 위한 반응형 프로토타입 제작</a:t>
            </a:r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body" idx="2"/>
          </p:nvPr>
        </p:nvSpPr>
        <p:spPr>
          <a:xfrm>
            <a:off x="2830738" y="1053336"/>
            <a:ext cx="1979387" cy="21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294" tIns="31638" rIns="63294" bIns="31638" anchor="t" anchorCtr="0">
            <a:noAutofit/>
          </a:bodyPr>
          <a:lstStyle/>
          <a:p>
            <a:pPr marL="118695" indent="-118695">
              <a:spcBef>
                <a:spcPts val="0"/>
              </a:spcBef>
            </a:pPr>
            <a:r>
              <a:rPr lang="ko-KR" dirty="0"/>
              <a:t>프로토타입 – </a:t>
            </a:r>
            <a:r>
              <a:rPr lang="ko-KR" dirty="0" err="1"/>
              <a:t>laptop</a:t>
            </a:r>
            <a:endParaRPr dirty="0"/>
          </a:p>
          <a:p>
            <a:pPr marL="118695" indent="-118695"/>
            <a:r>
              <a:rPr lang="ko-KR" dirty="0"/>
              <a:t>사이즈 규격:</a:t>
            </a:r>
            <a:r>
              <a:rPr lang="en-US" altLang="ko-KR" dirty="0"/>
              <a:t>1200px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1B3BAD-DA89-4118-B0D0-2A1208FEE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639" y="1406708"/>
            <a:ext cx="2022130" cy="515557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 txBox="1">
            <a:spLocks noGrp="1"/>
          </p:cNvSpPr>
          <p:nvPr>
            <p:ph type="ctrTitle"/>
          </p:nvPr>
        </p:nvSpPr>
        <p:spPr>
          <a:xfrm>
            <a:off x="2769507" y="596615"/>
            <a:ext cx="4334028" cy="21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294" tIns="31638" rIns="63294" bIns="31638" anchor="ctr" anchorCtr="0">
            <a:noAutofit/>
          </a:bodyPr>
          <a:lstStyle/>
          <a:p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 </a:t>
            </a:r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1"/>
          </p:nvPr>
        </p:nvSpPr>
        <p:spPr>
          <a:xfrm>
            <a:off x="2830738" y="855362"/>
            <a:ext cx="4286156" cy="16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294" tIns="31638" rIns="63294" bIns="31638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ko-KR"/>
              <a:t>디자인 제작을 위한 반응형 프로토타입 제작</a:t>
            </a:r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body" idx="2"/>
          </p:nvPr>
        </p:nvSpPr>
        <p:spPr>
          <a:xfrm>
            <a:off x="2830738" y="1053336"/>
            <a:ext cx="1979387" cy="21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294" tIns="31638" rIns="63294" bIns="31638" anchor="t" anchorCtr="0">
            <a:noAutofit/>
          </a:bodyPr>
          <a:lstStyle/>
          <a:p>
            <a:pPr marL="118695" indent="-118695">
              <a:spcBef>
                <a:spcPts val="0"/>
              </a:spcBef>
            </a:pPr>
            <a:r>
              <a:rPr lang="ko-KR" dirty="0"/>
              <a:t>프로토타입 – </a:t>
            </a:r>
            <a:r>
              <a:rPr lang="ko-KR" dirty="0" err="1"/>
              <a:t>pc</a:t>
            </a:r>
            <a:endParaRPr dirty="0"/>
          </a:p>
          <a:p>
            <a:pPr marL="118695" indent="-118695"/>
            <a:r>
              <a:rPr lang="ko-KR" dirty="0"/>
              <a:t>사이즈 규격:</a:t>
            </a:r>
            <a:r>
              <a:rPr lang="en-US" altLang="ko-KR" dirty="0"/>
              <a:t> 1440px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7CBBE9-B451-4CD5-B286-F3C73B99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241" y="1380332"/>
            <a:ext cx="2044641" cy="52444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"/>
          <p:cNvSpPr txBox="1">
            <a:spLocks noGrp="1"/>
          </p:cNvSpPr>
          <p:nvPr>
            <p:ph type="ctrTitle"/>
          </p:nvPr>
        </p:nvSpPr>
        <p:spPr>
          <a:xfrm>
            <a:off x="2769507" y="596615"/>
            <a:ext cx="4334028" cy="21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294" tIns="31638" rIns="63294" bIns="31638" anchor="ctr" anchorCtr="0">
            <a:noAutofit/>
          </a:bodyPr>
          <a:lstStyle/>
          <a:p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 </a:t>
            </a:r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ubTitle" idx="1"/>
          </p:nvPr>
        </p:nvSpPr>
        <p:spPr>
          <a:xfrm>
            <a:off x="2830738" y="855362"/>
            <a:ext cx="4286156" cy="16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294" tIns="31638" rIns="63294" bIns="31638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ko-KR"/>
              <a:t>디자인 제작을 위한 반응형 프로토타입 제작</a:t>
            </a:r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body" idx="2"/>
          </p:nvPr>
        </p:nvSpPr>
        <p:spPr>
          <a:xfrm>
            <a:off x="2830738" y="1053336"/>
            <a:ext cx="1979387" cy="21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294" tIns="31638" rIns="63294" bIns="31638" anchor="t" anchorCtr="0">
            <a:noAutofit/>
          </a:bodyPr>
          <a:lstStyle/>
          <a:p>
            <a:pPr marL="118695" indent="-118695">
              <a:spcBef>
                <a:spcPts val="0"/>
              </a:spcBef>
            </a:pPr>
            <a:r>
              <a:rPr lang="ko-KR" dirty="0"/>
              <a:t>프로토타입 – </a:t>
            </a:r>
            <a:r>
              <a:rPr lang="ko-KR" dirty="0" err="1"/>
              <a:t>pc-full</a:t>
            </a:r>
            <a:endParaRPr dirty="0"/>
          </a:p>
          <a:p>
            <a:pPr marL="118695" indent="-118695"/>
            <a:r>
              <a:rPr lang="ko-KR" dirty="0"/>
              <a:t>사이즈 규격:</a:t>
            </a:r>
            <a:r>
              <a:rPr lang="en-US" altLang="ko-KR" dirty="0"/>
              <a:t> 1920px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6050F8-62BD-42EB-BCD6-4414BE948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328" y="1394866"/>
            <a:ext cx="2717807" cy="521199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ko-KR" dirty="0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-KR" altLang="ko-KR" dirty="0">
                <a:latin typeface="Calibri"/>
                <a:ea typeface="Calibri"/>
                <a:cs typeface="Calibri"/>
                <a:sym typeface="Calibri"/>
              </a:rPr>
              <a:t>.  페이지 제작을 위한 스타일가이드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5FE216CF-07F7-4B7E-AC30-B0D3F14EC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 altLang="en-US" dirty="0"/>
              <a:t>컬러 스타일 가이드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90E3906-C977-4C9A-BD0A-220D7B76F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 anchor="t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altLang="en-US" dirty="0"/>
              <a:t>기본 컬러 스타일 가이드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D07D96-CB07-41B1-A81E-3E54E3937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01" b="17566"/>
          <a:stretch/>
        </p:blipFill>
        <p:spPr>
          <a:xfrm>
            <a:off x="624744" y="1598517"/>
            <a:ext cx="8656511" cy="456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05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9">
            <a:extLst>
              <a:ext uri="{FF2B5EF4-FFF2-40B4-BE49-F238E27FC236}">
                <a16:creationId xmlns:a16="http://schemas.microsoft.com/office/drawing/2014/main" id="{D828DD01-4FB2-46BB-8440-16B42F23E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ko-KR" dirty="0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-KR" altLang="ko-KR" dirty="0">
                <a:latin typeface="Calibri"/>
                <a:ea typeface="Calibri"/>
                <a:cs typeface="Calibri"/>
                <a:sym typeface="Calibri"/>
              </a:rPr>
              <a:t>.  페이지 제작을 위한 스타일가이드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10">
            <a:extLst>
              <a:ext uri="{FF2B5EF4-FFF2-40B4-BE49-F238E27FC236}">
                <a16:creationId xmlns:a16="http://schemas.microsoft.com/office/drawing/2014/main" id="{EAA7B780-E87D-4986-BBFD-25E89752D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</p:spPr>
        <p:txBody>
          <a:bodyPr/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 altLang="en-US" dirty="0"/>
              <a:t>서체 스타일 가이드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38D1307D-D209-463B-8BFD-B3219CEC1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altLang="en-US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기본 폰트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30B061-154E-4275-8D49-34445CFE0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83" y="1696811"/>
            <a:ext cx="7579838" cy="472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76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9">
            <a:extLst>
              <a:ext uri="{FF2B5EF4-FFF2-40B4-BE49-F238E27FC236}">
                <a16:creationId xmlns:a16="http://schemas.microsoft.com/office/drawing/2014/main" id="{D828DD01-4FB2-46BB-8440-16B42F23E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ko-KR" dirty="0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-KR" altLang="ko-KR" dirty="0">
                <a:latin typeface="Calibri"/>
                <a:ea typeface="Calibri"/>
                <a:cs typeface="Calibri"/>
                <a:sym typeface="Calibri"/>
              </a:rPr>
              <a:t>.  페이지 제작을 위한 스타일가이드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10">
            <a:extLst>
              <a:ext uri="{FF2B5EF4-FFF2-40B4-BE49-F238E27FC236}">
                <a16:creationId xmlns:a16="http://schemas.microsoft.com/office/drawing/2014/main" id="{EAA7B780-E87D-4986-BBFD-25E89752D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</p:spPr>
        <p:txBody>
          <a:bodyPr/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 altLang="en-US" dirty="0"/>
              <a:t>서체 스타일 가이드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38D1307D-D209-463B-8BFD-B3219CEC1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altLang="en-US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기본 폰트 및 사이즈 체크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E3DE7B-3500-44E1-9944-9B5563F35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63" y="1696811"/>
            <a:ext cx="7462067" cy="473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선정</a:t>
            </a:r>
          </a:p>
        </p:txBody>
      </p:sp>
      <p:sp>
        <p:nvSpPr>
          <p:cNvPr id="13" name="부제목 10">
            <a:extLst>
              <a:ext uri="{FF2B5EF4-FFF2-40B4-BE49-F238E27FC236}">
                <a16:creationId xmlns:a16="http://schemas.microsoft.com/office/drawing/2014/main" id="{31AF4B42-67FD-497A-8B69-2D617C48B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01-2 </a:t>
            </a:r>
            <a:r>
              <a:rPr lang="ko-KR" altLang="en-US"/>
              <a:t>클라이언트</a:t>
            </a:r>
            <a:r>
              <a:rPr lang="en-US" altLang="ko-KR"/>
              <a:t>(</a:t>
            </a:r>
            <a:r>
              <a:rPr lang="ko-KR" altLang="en-US"/>
              <a:t>의뢰자</a:t>
            </a:r>
            <a:r>
              <a:rPr lang="en-US" altLang="ko-KR"/>
              <a:t>) </a:t>
            </a:r>
            <a:r>
              <a:rPr lang="ko-KR" altLang="en-US"/>
              <a:t>요구 사항</a:t>
            </a:r>
            <a:endParaRPr lang="ko-KR" altLang="en-US" dirty="0"/>
          </a:p>
        </p:txBody>
      </p:sp>
      <p:sp>
        <p:nvSpPr>
          <p:cNvPr id="15" name="텍스트 개체 틀 11">
            <a:extLst>
              <a:ext uri="{FF2B5EF4-FFF2-40B4-BE49-F238E27FC236}">
                <a16:creationId xmlns:a16="http://schemas.microsoft.com/office/drawing/2014/main" id="{ACAA3CF1-0A72-4BD4-BE85-4576D6960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 구성 기초 요구 사항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DA1CF686-3156-48C9-8A00-A7C415271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15375" y="6232525"/>
            <a:ext cx="1190625" cy="206375"/>
          </a:xfrm>
          <a:prstGeom prst="rect">
            <a:avLst/>
          </a:prstGeom>
        </p:spPr>
        <p:txBody>
          <a:bodyPr anchor="b"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894"/>
              <a:pPr/>
              <a:t>3</a:t>
            </a:fld>
            <a:endParaRPr lang="ko-KR" altLang="en-US" sz="894" dirty="0"/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EC8E5104-A69B-4F37-86C1-0084B22FA6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0399810"/>
              </p:ext>
            </p:extLst>
          </p:nvPr>
        </p:nvGraphicFramePr>
        <p:xfrm>
          <a:off x="826499" y="2298583"/>
          <a:ext cx="8253002" cy="3332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5084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5FE216CF-07F7-4B7E-AC30-B0D3F14EC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02-1 </a:t>
            </a:r>
            <a:r>
              <a:rPr lang="ko-KR" altLang="en-US"/>
              <a:t>웹사이트 세부 분석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90E3906-C977-4C9A-BD0A-220D7B76F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경영전략 수립 분석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SWOT (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강점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약점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기회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위협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20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sz="1200" dirty="0"/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BA3F7714-BF03-41B4-8630-3F5F1CC69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532406"/>
              </p:ext>
            </p:extLst>
          </p:nvPr>
        </p:nvGraphicFramePr>
        <p:xfrm>
          <a:off x="890363" y="1954624"/>
          <a:ext cx="8404753" cy="3464834"/>
        </p:xfrm>
        <a:graphic>
          <a:graphicData uri="http://schemas.openxmlformats.org/drawingml/2006/table">
            <a:tbl>
              <a:tblPr firstRow="1" bandRow="1"/>
              <a:tblGrid>
                <a:gridCol w="503667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3950543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3950543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41413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marL="81636" marR="81636" marT="40818" marB="4081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긍정요인</a:t>
                      </a:r>
                      <a:endParaRPr lang="en-US" altLang="ko-KR" sz="1100" b="1" dirty="0"/>
                    </a:p>
                  </a:txBody>
                  <a:tcPr marL="81636" marR="81636" marT="40818" marB="4081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부정 요인</a:t>
                      </a:r>
                      <a:endParaRPr lang="en-US" altLang="ko-KR" sz="1100" b="1" dirty="0"/>
                    </a:p>
                  </a:txBody>
                  <a:tcPr marL="81636" marR="81636" marT="40818" marB="4081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5510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내부요인</a:t>
                      </a:r>
                      <a:endParaRPr lang="en-US" altLang="ko-KR" sz="1100" b="1" dirty="0"/>
                    </a:p>
                    <a:p>
                      <a:pPr algn="ctr" latinLnBrk="1"/>
                      <a:endParaRPr lang="ko-KR" altLang="en-US" sz="1000" b="0" dirty="0">
                        <a:solidFill>
                          <a:srgbClr val="C00000"/>
                        </a:solidFill>
                      </a:endParaRPr>
                    </a:p>
                  </a:txBody>
                  <a:tcPr marL="81636" marR="81636" marT="40818" marB="4081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강점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집 구조와 평수에 맞는 인테리어 아이디어 정보를 얻어갈 수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다양하고 폭넓은 인테리어 상품들이 존재하고 자체적으로 할인을 하여 가성비 있는 소비가 가능하다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</a:txBody>
                  <a:tcPr marL="81636" marR="81636" marT="40818" marB="40818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약점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인테리어에 관한 너무 많은 정보를 한 곳에 담고자 하여 소비자가 필요에 따른 정보를 얻어가지 못할 수 있음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리뷰가 주관적이어서 해당 상품에 대한 이미지에 따라 회사 이미지가 바뀔 수 있음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81636" marR="81636" marT="40818" marB="4081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198109"/>
                  </a:ext>
                </a:extLst>
              </a:tr>
              <a:tr h="1499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외부요인</a:t>
                      </a:r>
                      <a:endParaRPr lang="en-US" altLang="ko-KR" sz="1100" b="1" dirty="0"/>
                    </a:p>
                    <a:p>
                      <a:pPr algn="ctr" latinLnBrk="1"/>
                      <a:endParaRPr lang="ko-KR" altLang="en-US" sz="1000" b="0" dirty="0">
                        <a:solidFill>
                          <a:srgbClr val="C00000"/>
                        </a:solidFill>
                      </a:endParaRPr>
                    </a:p>
                  </a:txBody>
                  <a:tcPr marL="81636" marR="81636" marT="40818" marB="4081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기회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코로나로 인해 답답한 방안을 꾸미고자 하는 소비자가 늘어나면서 다양한 인테리어 정보를 얻고자 사이트를 방문하는 사람들이 늘어남에 따라 깔끔하고 필요한 정보를 빠르게 얻을 수 있도록 웹 사이트를 구축해야 함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리뷰어를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선정하여 긍정적이고 객관적인 리뷰가 많아진다면 소비자들이 객관적인 소비가 가능하다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81636" marR="81636" marT="40818" marB="40818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위협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인테리어가 방 분위기에 따라 다를 수 있어 해당 상품의 주관적인 리뷰만 보고 구매하기 때문에 상품에 대한 객관적이 평가가 어렵다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81636" marR="81636" marT="40818" marB="4081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57093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AD823F9-BAF9-4A8E-8E9A-ED30E6BC3154}"/>
              </a:ext>
            </a:extLst>
          </p:cNvPr>
          <p:cNvSpPr txBox="1"/>
          <p:nvPr/>
        </p:nvSpPr>
        <p:spPr>
          <a:xfrm>
            <a:off x="871300" y="5483567"/>
            <a:ext cx="8184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2AB9C7"/>
                </a:solidFill>
              </a:rPr>
              <a:t>주요 핵심사항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rgbClr val="C00000"/>
                </a:solidFill>
              </a:rPr>
              <a:t>필요한 정보를 깔끔하게 정리하고 객관적인 평가를 내어줄 수 있는 평가단을 선정하는 것이 좋다</a:t>
            </a:r>
            <a:r>
              <a:rPr lang="en-US" altLang="ko-KR" sz="1200" dirty="0">
                <a:solidFill>
                  <a:srgbClr val="C00000"/>
                </a:solidFill>
              </a:rPr>
              <a:t>.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27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AFF92-30F9-4305-806C-D8161D4CA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31033F9B-6DE0-419D-957C-ACA1878BE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02-2 </a:t>
            </a:r>
            <a:r>
              <a:rPr lang="ko-KR" altLang="en-US"/>
              <a:t>웹사이트 세부 분석</a:t>
            </a:r>
            <a:endParaRPr lang="ko-KR" altLang="en-US" dirty="0"/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F44A71A9-DC97-4F9D-BBCA-79BE8F97F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3C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소비자</a:t>
            </a:r>
          </a:p>
          <a:p>
            <a:pPr marL="0" indent="0">
              <a:buNone/>
            </a:pPr>
            <a:endParaRPr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5738334" y="985836"/>
            <a:ext cx="531891" cy="84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38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438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1E18B625-0FF6-4D0F-B9D9-4D02029C3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801857"/>
              </p:ext>
            </p:extLst>
          </p:nvPr>
        </p:nvGraphicFramePr>
        <p:xfrm>
          <a:off x="1185183" y="2070101"/>
          <a:ext cx="8045983" cy="3604550"/>
        </p:xfrm>
        <a:graphic>
          <a:graphicData uri="http://schemas.openxmlformats.org/drawingml/2006/table">
            <a:tbl>
              <a:tblPr firstRow="1" bandRow="1"/>
              <a:tblGrid>
                <a:gridCol w="567104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1164108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6314771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3401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78152" marR="78152" marT="39076" marB="3907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평가요소</a:t>
                      </a:r>
                    </a:p>
                  </a:txBody>
                  <a:tcPr marL="78152" marR="78152" marT="39076" marB="3907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평가 기준</a:t>
                      </a:r>
                    </a:p>
                  </a:txBody>
                  <a:tcPr marL="78152" marR="78152" marT="39076" marB="3907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04110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소비자</a:t>
                      </a:r>
                    </a:p>
                  </a:txBody>
                  <a:tcPr marL="88428" marR="88428" marT="44214" marB="442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시장규모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시장 성장률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88428" marR="88428" marT="44214" marB="44214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세분시장의 규모는 적절한가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?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적절하지 않다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다양한 인테리어 소품들로 사이트 자체적으로 규모가 커질 순 있으나 사용하는 연령대가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2-30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대에만 국한되어 있어 다양한 연령대를 이뤄야 한다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marL="78152" marR="78152" marT="39076" marB="39076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198109"/>
                  </a:ext>
                </a:extLst>
              </a:tr>
              <a:tr h="10834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성장 가능성이 높은 시장인가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?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높은 편이다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2-30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대에게만 많이 알려진 사이트 이기때문에 사이트를 깔끔하게 정돈하여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40,50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대 등등의 높은 연령대의 유입을 넓힌다면 성장할 가능성이 높은 편이다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marL="78152" marR="78152" marT="39076" marB="39076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620196"/>
                  </a:ext>
                </a:extLst>
              </a:tr>
              <a:tr h="854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세분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+mn-lt"/>
                        </a:rPr>
                        <a:t>시장별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 잠재 수요는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+mn-lt"/>
                        </a:rPr>
                        <a:t>어느정도인가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?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매우 높다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코로나로 인해 집에 있는 시간이 늘어나면서 집을 꾸며 새로운 느낌을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주고자하는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 사람들이 늘어나고 있으므로 잠재력은 매우 높다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marL="78152" marR="78152" marT="39076" marB="39076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283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324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AFF92-30F9-4305-806C-D8161D4CA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31033F9B-6DE0-419D-957C-ACA1878BE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02-3 </a:t>
            </a:r>
            <a:r>
              <a:rPr lang="ko-KR" altLang="en-US" dirty="0"/>
              <a:t>웹사이트 세부 분석</a:t>
            </a:r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F44A71A9-DC97-4F9D-BBCA-79BE8F97F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3C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경쟁사</a:t>
            </a:r>
          </a:p>
          <a:p>
            <a:pPr marL="0" indent="0">
              <a:buNone/>
            </a:pPr>
            <a:endParaRPr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5738334" y="985836"/>
            <a:ext cx="531891" cy="84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38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438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0459C800-1F05-4BE2-B693-A60F050D7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375326"/>
              </p:ext>
            </p:extLst>
          </p:nvPr>
        </p:nvGraphicFramePr>
        <p:xfrm>
          <a:off x="1113130" y="1828503"/>
          <a:ext cx="7648898" cy="4031621"/>
        </p:xfrm>
        <a:graphic>
          <a:graphicData uri="http://schemas.openxmlformats.org/drawingml/2006/table">
            <a:tbl>
              <a:tblPr firstRow="1" bandRow="1"/>
              <a:tblGrid>
                <a:gridCol w="539116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1106657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6003125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34446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평가요소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평가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47519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경쟁사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현재의 경쟁사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잠재적 경쟁사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현재의 경쟁사들이 공격적이고 강력한가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같은 소비 품목에서는 공격적이나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아직까진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 강력하지 않지만 타 소비 품목인 여행 사이트 같은 곳에서는 공격적이고 강력하다고 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오늘의 집은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커머스를 먼저 시작하여 흥행몰이에 성공하지만 현재 경쟁사인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집꾸미기가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 작년 하반기에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커머스를 시작하였고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소셜네투워크로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 홍보에 전력을 하고 있어 공격적으로 따라오고 있으나 아직까지 강력한 편은 아니라고 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하지만 그 외의 여행 사이트와 같은 곳에서의 공격은 큰 편이라고 봅니다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 여행을 가기 위해 집을 인테리어 하는 비용을 대신하여 여행에 쓸 것이라고 보기 때문이다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570939"/>
                  </a:ext>
                </a:extLst>
              </a:tr>
              <a:tr h="1475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새로운 경쟁사의 진입 가능성이 높은가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인테리어 시장의 규모와 관심도가 높아지고 있어 새로운 경쟁사가 꽤 생기고 있으나 새로운 경쟁사는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집꾸미기와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 같은 곳이 아니라 코로나가 끝난 뒤 많은 소비자들이 여행을 다니게 된다면 진입 가능성이 매우 높다고 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89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52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AFF92-30F9-4305-806C-D8161D4CA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31033F9B-6DE0-419D-957C-ACA1878BE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02-4 </a:t>
            </a:r>
            <a:r>
              <a:rPr lang="ko-KR" altLang="en-US" dirty="0"/>
              <a:t>웹사이트 세부 분석</a:t>
            </a:r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F44A71A9-DC97-4F9D-BBCA-79BE8F97F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3C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자사</a:t>
            </a:r>
          </a:p>
          <a:p>
            <a:pPr marL="0" indent="0">
              <a:buNone/>
            </a:pPr>
            <a:endParaRPr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5738334" y="985836"/>
            <a:ext cx="531891" cy="84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38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438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45D55F22-E323-4DEC-A4C4-708ECA8BD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304843"/>
              </p:ext>
            </p:extLst>
          </p:nvPr>
        </p:nvGraphicFramePr>
        <p:xfrm>
          <a:off x="1037752" y="2145249"/>
          <a:ext cx="7711195" cy="3660726"/>
        </p:xfrm>
        <a:graphic>
          <a:graphicData uri="http://schemas.openxmlformats.org/drawingml/2006/table">
            <a:tbl>
              <a:tblPr firstRow="1" bandRow="1"/>
              <a:tblGrid>
                <a:gridCol w="543506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1115671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6052018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32380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marL="74901" marR="74901" marT="37450" marB="374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평가요소</a:t>
                      </a:r>
                    </a:p>
                  </a:txBody>
                  <a:tcPr marL="74901" marR="74901" marT="37450" marB="374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평가 기준</a:t>
                      </a:r>
                    </a:p>
                  </a:txBody>
                  <a:tcPr marL="74901" marR="74901" marT="37450" marB="374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00144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자사</a:t>
                      </a:r>
                    </a:p>
                  </a:txBody>
                  <a:tcPr marL="88107" marR="88107" marT="44054" marB="4405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기업 목표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자원 시너지 효과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88107" marR="88107" marT="44054" marB="44054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기업의 목표와 일치 하는가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인테리어 정보를 찾고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관련 업체와 접촉하고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필요한 물품을 구매하는 것까지 가능한 종합 인테리어 플랫폼이 되는 게 목표이나 너무 많은 자료를 한번에 모아두어 구매까지 도달하기 힘든 경우가 종종 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4901" marR="74901" marT="37450" marB="3745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90708"/>
                  </a:ext>
                </a:extLst>
              </a:tr>
              <a:tr h="10014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인적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물적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기술적 자원을 갖추고 있는가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규모에 맞게 적절한 인프라와 기술을 갖고 있으나 리뷰와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Q&amp;A,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페이지 등 좀 더 체계적이고 섬세한 인적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기술적 자원이 필요할 것으로 보인다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marL="74901" marR="74901" marT="37450" marB="3745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35325"/>
                  </a:ext>
                </a:extLst>
              </a:tr>
              <a:tr h="10014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기존 서비스와 시너지 효과를 낼 수 있는가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인테리어에 관하여 많고 목적과 맞는 필요한 정보를 갖고 있던 기존 서비스에서 좀 더 깔끔하고 보기 쉽게 정리 된 페이지를 제작한다면 다양한 연령대와 남녀노소 많이들 이용하고자 하여 더 많은 시너지를 얻을 수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marL="74901" marR="74901" marT="37450" marB="3745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259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213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03-1 </a:t>
            </a:r>
            <a:r>
              <a:rPr lang="ko-KR" altLang="en-US"/>
              <a:t>분석 자료 정리</a:t>
            </a:r>
            <a:endParaRPr lang="ko-KR" altLang="en-US" dirty="0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페르소나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방향성 정리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타입</a:t>
            </a:r>
            <a:endParaRPr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5738334" y="985836"/>
            <a:ext cx="531891" cy="84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38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438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F90421-2610-49CA-AD79-BB1B89A98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124664"/>
              </p:ext>
            </p:extLst>
          </p:nvPr>
        </p:nvGraphicFramePr>
        <p:xfrm>
          <a:off x="1260094" y="2109109"/>
          <a:ext cx="7820621" cy="3269714"/>
        </p:xfrm>
        <a:graphic>
          <a:graphicData uri="http://schemas.openxmlformats.org/drawingml/2006/table">
            <a:tbl>
              <a:tblPr/>
              <a:tblGrid>
                <a:gridCol w="486727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  <a:gridCol w="223919">
                  <a:extLst>
                    <a:ext uri="{9D8B030D-6E8A-4147-A177-3AD203B41FA5}">
                      <a16:colId xmlns:a16="http://schemas.microsoft.com/office/drawing/2014/main" val="2575371145"/>
                    </a:ext>
                  </a:extLst>
                </a:gridCol>
                <a:gridCol w="223919">
                  <a:extLst>
                    <a:ext uri="{9D8B030D-6E8A-4147-A177-3AD203B41FA5}">
                      <a16:colId xmlns:a16="http://schemas.microsoft.com/office/drawing/2014/main" val="2460392279"/>
                    </a:ext>
                  </a:extLst>
                </a:gridCol>
                <a:gridCol w="962847">
                  <a:extLst>
                    <a:ext uri="{9D8B030D-6E8A-4147-A177-3AD203B41FA5}">
                      <a16:colId xmlns:a16="http://schemas.microsoft.com/office/drawing/2014/main" val="2618226828"/>
                    </a:ext>
                  </a:extLst>
                </a:gridCol>
                <a:gridCol w="461127">
                  <a:extLst>
                    <a:ext uri="{9D8B030D-6E8A-4147-A177-3AD203B41FA5}">
                      <a16:colId xmlns:a16="http://schemas.microsoft.com/office/drawing/2014/main" val="1969063327"/>
                    </a:ext>
                  </a:extLst>
                </a:gridCol>
                <a:gridCol w="701433">
                  <a:extLst>
                    <a:ext uri="{9D8B030D-6E8A-4147-A177-3AD203B41FA5}">
                      <a16:colId xmlns:a16="http://schemas.microsoft.com/office/drawing/2014/main" val="3189108789"/>
                    </a:ext>
                  </a:extLst>
                </a:gridCol>
                <a:gridCol w="506590">
                  <a:extLst>
                    <a:ext uri="{9D8B030D-6E8A-4147-A177-3AD203B41FA5}">
                      <a16:colId xmlns:a16="http://schemas.microsoft.com/office/drawing/2014/main" val="2696593972"/>
                    </a:ext>
                  </a:extLst>
                </a:gridCol>
                <a:gridCol w="967717">
                  <a:extLst>
                    <a:ext uri="{9D8B030D-6E8A-4147-A177-3AD203B41FA5}">
                      <a16:colId xmlns:a16="http://schemas.microsoft.com/office/drawing/2014/main" val="3670021084"/>
                    </a:ext>
                  </a:extLst>
                </a:gridCol>
                <a:gridCol w="370200">
                  <a:extLst>
                    <a:ext uri="{9D8B030D-6E8A-4147-A177-3AD203B41FA5}">
                      <a16:colId xmlns:a16="http://schemas.microsoft.com/office/drawing/2014/main" val="141499677"/>
                    </a:ext>
                  </a:extLst>
                </a:gridCol>
                <a:gridCol w="1130085">
                  <a:extLst>
                    <a:ext uri="{9D8B030D-6E8A-4147-A177-3AD203B41FA5}">
                      <a16:colId xmlns:a16="http://schemas.microsoft.com/office/drawing/2014/main" val="935067537"/>
                    </a:ext>
                  </a:extLst>
                </a:gridCol>
                <a:gridCol w="513086">
                  <a:extLst>
                    <a:ext uri="{9D8B030D-6E8A-4147-A177-3AD203B41FA5}">
                      <a16:colId xmlns:a16="http://schemas.microsoft.com/office/drawing/2014/main" val="2779693455"/>
                    </a:ext>
                  </a:extLst>
                </a:gridCol>
                <a:gridCol w="1272971">
                  <a:extLst>
                    <a:ext uri="{9D8B030D-6E8A-4147-A177-3AD203B41FA5}">
                      <a16:colId xmlns:a16="http://schemas.microsoft.com/office/drawing/2014/main" val="732168727"/>
                    </a:ext>
                  </a:extLst>
                </a:gridCol>
              </a:tblGrid>
              <a:tr h="38368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인물 </a:t>
                      </a:r>
                      <a:r>
                        <a:rPr lang="en-US" sz="10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endParaRPr lang="en-US" sz="1000" b="1" kern="0" spc="0" dirty="0">
                        <a:solidFill>
                          <a:srgbClr val="2AB9C7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75339" marR="75339" marT="37670" marB="3767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요약</a:t>
                      </a:r>
                      <a:r>
                        <a:rPr lang="en-US" altLang="ko-KR" sz="10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인테리어 제품과 정보를 같이 얘기해주는 것은 좋으나 너무 복잡해서 </a:t>
                      </a:r>
                      <a:r>
                        <a:rPr lang="ko-KR" altLang="en-US" sz="1000" b="1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들어갈때마다</a:t>
                      </a:r>
                      <a:r>
                        <a:rPr lang="ko-KR" altLang="en-US" sz="10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헷갈림</a:t>
                      </a:r>
                      <a:endParaRPr lang="ko-KR" altLang="en-US" sz="10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75339" marR="75339" marT="37670" marB="3767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3655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ko-KR" altLang="en-US" sz="10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3366" marR="53366" marT="14754" marB="14754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이민석</a:t>
                      </a:r>
                    </a:p>
                  </a:txBody>
                  <a:tcPr marL="75339" marR="75339" marT="37670" marB="3767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</a:t>
                      </a:r>
                      <a:endParaRPr lang="ko-KR" altLang="en-US" sz="10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3366" marR="53366" marT="14754" marB="1475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35</a:t>
                      </a:r>
                      <a:endParaRPr lang="ko-KR" altLang="en-US" sz="10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3366" marR="53366" marT="14754" marB="1475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  <a:endParaRPr lang="ko-KR" altLang="en-US" sz="10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3366" marR="53366" marT="14754" marB="1475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53366" marR="53366" marT="14754" marB="1475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</a:t>
                      </a:r>
                      <a:endParaRPr lang="ko-KR" altLang="en-US" sz="9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3366" marR="53366" marT="14754" marB="1475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대한민국</a:t>
                      </a:r>
                    </a:p>
                  </a:txBody>
                  <a:tcPr marL="53366" marR="53366" marT="14754" marB="1475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직업</a:t>
                      </a:r>
                      <a:endParaRPr lang="ko-KR" altLang="en-US" sz="9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3366" marR="53366" marT="14754" marB="1475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회사원</a:t>
                      </a:r>
                      <a:endParaRPr lang="en-US" sz="900" b="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66" marR="53366" marT="14754" marB="1475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969753"/>
                  </a:ext>
                </a:extLst>
              </a:tr>
              <a:tr h="3655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취미</a:t>
                      </a:r>
                      <a:endParaRPr lang="ko-KR" altLang="en-US" sz="10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3366" marR="53366" marT="14754" marB="14754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인테리어</a:t>
                      </a:r>
                    </a:p>
                  </a:txBody>
                  <a:tcPr marL="75339" marR="75339" marT="37670" marB="3767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5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거주지</a:t>
                      </a:r>
                      <a:endParaRPr lang="ko-KR" altLang="en-US" sz="10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3366" marR="53366" marT="14754" marB="1475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서울 강남구</a:t>
                      </a:r>
                    </a:p>
                  </a:txBody>
                  <a:tcPr marL="75339" marR="75339" marT="37670" marB="3767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  <a:endParaRPr lang="ko-KR" altLang="en-US" sz="9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3366" marR="53366" marT="14754" marB="14754" anchor="ctr">
                    <a:lnL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연 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3500</a:t>
                      </a: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3366" marR="53366" marT="14754" marB="14754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32763"/>
                  </a:ext>
                </a:extLst>
              </a:tr>
              <a:tr h="365553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7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라이프스타일</a:t>
                      </a:r>
                      <a:endParaRPr lang="ko-KR" altLang="en-US" sz="10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75339" marR="75339" marT="37670" marB="3767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평소 재택근무를 자주 하는 이민석씨는 집에서 오랜 시간을 보내므로 때에 따라 다양하게 </a:t>
                      </a:r>
                      <a:r>
                        <a:rPr lang="ko-KR" altLang="en-US" sz="100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인테리어하는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 것을 좋아한다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75339" marR="75339" marT="37670" marB="3767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0723"/>
                  </a:ext>
                </a:extLst>
              </a:tr>
              <a:tr h="1789374">
                <a:tc gridSpan="1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2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r>
                        <a:rPr lang="ko-KR" altLang="en-US" sz="1000" b="1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스토리 </a:t>
                      </a:r>
                      <a:r>
                        <a:rPr lang="en-US" altLang="ko-KR" sz="1000" b="1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재택근무가 주인 이민석씨는 집에서 너무 </a:t>
                      </a:r>
                      <a:r>
                        <a:rPr lang="ko-KR" altLang="en-US" sz="1000" b="0" kern="0" spc="-8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오랜시간을</a:t>
                      </a:r>
                      <a:r>
                        <a:rPr lang="ko-KR" altLang="en-US" sz="10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보내 집이 질리기 시작했다</a:t>
                      </a:r>
                      <a:r>
                        <a:rPr lang="en-US" altLang="ko-KR" sz="10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그래서 오랜만에 집 구조와 인테리어를 바꾸고자 오늘의 집을 방문하였다</a:t>
                      </a:r>
                      <a:r>
                        <a:rPr lang="en-US" altLang="ko-KR" sz="10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사이트 메인 페이지에 인테리어 정보가 많이 있어서 어지러워 눈을 어디다 둬야 할 짓 찾기 힘들었고</a:t>
                      </a:r>
                      <a:r>
                        <a:rPr lang="en-US" altLang="ko-KR" sz="10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괜찮은 물건을 발견하여 구매하고자 리뷰와 </a:t>
                      </a:r>
                      <a:r>
                        <a:rPr lang="en-US" altLang="ko-KR" sz="1000" b="0" kern="0" spc="-8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q&amp;a</a:t>
                      </a:r>
                      <a:r>
                        <a:rPr lang="ko-KR" altLang="en-US" sz="10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보는데 리뷰가 생각보다 좋지 않았고 </a:t>
                      </a:r>
                      <a:r>
                        <a:rPr lang="en-US" altLang="ko-KR" sz="10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sz="10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또한 성의 없는 기계식 답변 뿐이었다</a:t>
                      </a:r>
                      <a:r>
                        <a:rPr lang="en-US" altLang="ko-KR" sz="10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인테리어 정보가 있는 것은 좋았지만 페이지가 좀 더 깔끔하게 정리 되었으면 좋겠다</a:t>
                      </a:r>
                      <a:r>
                        <a:rPr lang="en-US" altLang="ko-KR" sz="10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또한</a:t>
                      </a:r>
                      <a:r>
                        <a:rPr lang="en-US" altLang="ko-KR" sz="10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상품에 대한 정확한 비교를 해볼 수 있었다면 좋을 것 같다</a:t>
                      </a:r>
                      <a:r>
                        <a:rPr lang="en-US" altLang="ko-KR" sz="10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5339" marR="75339" marT="37670" marB="3767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258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8933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03-1 </a:t>
            </a:r>
            <a:r>
              <a:rPr lang="ko-KR" altLang="en-US"/>
              <a:t>분석 자료 정리</a:t>
            </a:r>
            <a:endParaRPr lang="ko-KR" altLang="en-US" dirty="0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페르소나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방향성 정리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타입</a:t>
            </a:r>
            <a:endParaRPr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5738334" y="985836"/>
            <a:ext cx="531891" cy="84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38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438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A5F62E6-35FD-4E39-9ADC-4B88E7484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65985"/>
              </p:ext>
            </p:extLst>
          </p:nvPr>
        </p:nvGraphicFramePr>
        <p:xfrm>
          <a:off x="1260094" y="2109109"/>
          <a:ext cx="8046462" cy="3364138"/>
        </p:xfrm>
        <a:graphic>
          <a:graphicData uri="http://schemas.openxmlformats.org/drawingml/2006/table">
            <a:tbl>
              <a:tblPr/>
              <a:tblGrid>
                <a:gridCol w="500782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  <a:gridCol w="230385">
                  <a:extLst>
                    <a:ext uri="{9D8B030D-6E8A-4147-A177-3AD203B41FA5}">
                      <a16:colId xmlns:a16="http://schemas.microsoft.com/office/drawing/2014/main" val="2575371145"/>
                    </a:ext>
                  </a:extLst>
                </a:gridCol>
                <a:gridCol w="230385">
                  <a:extLst>
                    <a:ext uri="{9D8B030D-6E8A-4147-A177-3AD203B41FA5}">
                      <a16:colId xmlns:a16="http://schemas.microsoft.com/office/drawing/2014/main" val="2460392279"/>
                    </a:ext>
                  </a:extLst>
                </a:gridCol>
                <a:gridCol w="990652">
                  <a:extLst>
                    <a:ext uri="{9D8B030D-6E8A-4147-A177-3AD203B41FA5}">
                      <a16:colId xmlns:a16="http://schemas.microsoft.com/office/drawing/2014/main" val="2618226828"/>
                    </a:ext>
                  </a:extLst>
                </a:gridCol>
                <a:gridCol w="474443">
                  <a:extLst>
                    <a:ext uri="{9D8B030D-6E8A-4147-A177-3AD203B41FA5}">
                      <a16:colId xmlns:a16="http://schemas.microsoft.com/office/drawing/2014/main" val="1969063327"/>
                    </a:ext>
                  </a:extLst>
                </a:gridCol>
                <a:gridCol w="721689">
                  <a:extLst>
                    <a:ext uri="{9D8B030D-6E8A-4147-A177-3AD203B41FA5}">
                      <a16:colId xmlns:a16="http://schemas.microsoft.com/office/drawing/2014/main" val="3189108789"/>
                    </a:ext>
                  </a:extLst>
                </a:gridCol>
                <a:gridCol w="521219">
                  <a:extLst>
                    <a:ext uri="{9D8B030D-6E8A-4147-A177-3AD203B41FA5}">
                      <a16:colId xmlns:a16="http://schemas.microsoft.com/office/drawing/2014/main" val="2696593972"/>
                    </a:ext>
                  </a:extLst>
                </a:gridCol>
                <a:gridCol w="995662">
                  <a:extLst>
                    <a:ext uri="{9D8B030D-6E8A-4147-A177-3AD203B41FA5}">
                      <a16:colId xmlns:a16="http://schemas.microsoft.com/office/drawing/2014/main" val="3670021084"/>
                    </a:ext>
                  </a:extLst>
                </a:gridCol>
                <a:gridCol w="380891">
                  <a:extLst>
                    <a:ext uri="{9D8B030D-6E8A-4147-A177-3AD203B41FA5}">
                      <a16:colId xmlns:a16="http://schemas.microsoft.com/office/drawing/2014/main" val="141499677"/>
                    </a:ext>
                  </a:extLst>
                </a:gridCol>
                <a:gridCol w="1162720">
                  <a:extLst>
                    <a:ext uri="{9D8B030D-6E8A-4147-A177-3AD203B41FA5}">
                      <a16:colId xmlns:a16="http://schemas.microsoft.com/office/drawing/2014/main" val="935067537"/>
                    </a:ext>
                  </a:extLst>
                </a:gridCol>
                <a:gridCol w="527902">
                  <a:extLst>
                    <a:ext uri="{9D8B030D-6E8A-4147-A177-3AD203B41FA5}">
                      <a16:colId xmlns:a16="http://schemas.microsoft.com/office/drawing/2014/main" val="2779693455"/>
                    </a:ext>
                  </a:extLst>
                </a:gridCol>
                <a:gridCol w="1309732">
                  <a:extLst>
                    <a:ext uri="{9D8B030D-6E8A-4147-A177-3AD203B41FA5}">
                      <a16:colId xmlns:a16="http://schemas.microsoft.com/office/drawing/2014/main" val="732168727"/>
                    </a:ext>
                  </a:extLst>
                </a:gridCol>
              </a:tblGrid>
              <a:tr h="39476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인물 </a:t>
                      </a:r>
                      <a:r>
                        <a:rPr lang="en-US" sz="10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endParaRPr lang="en-US" sz="1000" b="1" kern="0" spc="0" dirty="0">
                        <a:solidFill>
                          <a:srgbClr val="2AB9C7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77515" marR="77515" marT="38757" marB="3875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요약</a:t>
                      </a:r>
                      <a:r>
                        <a:rPr lang="en-US" altLang="ko-KR" sz="10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1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사고자하는</a:t>
                      </a:r>
                      <a:r>
                        <a:rPr lang="ko-KR" altLang="en-US" sz="10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물건을 어디서 찾아봐야 하는지 너무 어렵고 내용이 많아서 보다 </a:t>
                      </a:r>
                      <a:r>
                        <a:rPr lang="ko-KR" altLang="en-US" sz="1000" b="1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안봤습니다</a:t>
                      </a:r>
                      <a:r>
                        <a:rPr lang="en-US" altLang="ko-KR" sz="10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77515" marR="77515" marT="38757" marB="3875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3761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ko-KR" altLang="en-US" sz="10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907" marR="54907" marT="15180" marB="1518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김서령</a:t>
                      </a:r>
                      <a:endParaRPr lang="ko-KR" altLang="en-US" sz="10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77515" marR="77515" marT="38757" marB="3875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</a:t>
                      </a:r>
                      <a:endParaRPr lang="ko-KR" altLang="en-US" sz="10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907" marR="54907" marT="15180" marB="151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51</a:t>
                      </a:r>
                      <a:endParaRPr lang="ko-KR" altLang="en-US" sz="10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907" marR="54907" marT="15180" marB="151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  <a:endParaRPr lang="ko-KR" altLang="en-US" sz="10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907" marR="54907" marT="15180" marB="151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54907" marR="54907" marT="15180" marB="1518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</a:t>
                      </a:r>
                      <a:endParaRPr lang="ko-KR" altLang="en-US" sz="900" b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907" marR="54907" marT="15180" marB="151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대한민국</a:t>
                      </a:r>
                    </a:p>
                  </a:txBody>
                  <a:tcPr marL="54907" marR="54907" marT="15180" marB="151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직업</a:t>
                      </a:r>
                      <a:endParaRPr lang="ko-KR" altLang="en-US" sz="900" b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907" marR="54907" marT="15180" marB="151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주부</a:t>
                      </a:r>
                      <a:endParaRPr lang="en-US" sz="900" b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07" marR="54907" marT="15180" marB="151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969753"/>
                  </a:ext>
                </a:extLst>
              </a:tr>
              <a:tr h="3761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취미</a:t>
                      </a:r>
                      <a:endParaRPr lang="ko-KR" altLang="en-US" sz="10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907" marR="54907" marT="15180" marB="1518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요리와 그릇 모으기</a:t>
                      </a:r>
                    </a:p>
                  </a:txBody>
                  <a:tcPr marL="77515" marR="77515" marT="38757" marB="3875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5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거주지</a:t>
                      </a:r>
                      <a:endParaRPr lang="ko-KR" altLang="en-US" sz="10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907" marR="54907" marT="15180" marB="151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경기도 하남</a:t>
                      </a:r>
                    </a:p>
                  </a:txBody>
                  <a:tcPr marL="77515" marR="77515" marT="38757" marB="3875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  <a:endParaRPr lang="ko-KR" altLang="en-US" sz="900" b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907" marR="54907" marT="15180" marB="15180" anchor="ctr">
                    <a:lnL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sz="900" b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907" marR="54907" marT="15180" marB="151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32763"/>
                  </a:ext>
                </a:extLst>
              </a:tr>
              <a:tr h="376110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7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라이프스타일</a:t>
                      </a:r>
                      <a:endParaRPr lang="ko-KR" altLang="en-US" sz="10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77515" marR="77515" marT="38757" marB="3875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전업주부인 </a:t>
                      </a:r>
                      <a:r>
                        <a:rPr lang="ko-KR" altLang="en-US" sz="100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김서령씨는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 평소 요리와 그릇 수집을 좋아한다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77515" marR="77515" marT="38757" marB="3875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0723"/>
                  </a:ext>
                </a:extLst>
              </a:tr>
              <a:tr h="1841047">
                <a:tc gridSpan="1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2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r>
                        <a:rPr lang="ko-KR" altLang="en-US" sz="1000" b="1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스토리 </a:t>
                      </a:r>
                      <a:r>
                        <a:rPr lang="en-US" altLang="ko-KR" sz="1000" b="1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평소 요리와 그릇 수집하는 것을 좋아하는 </a:t>
                      </a:r>
                      <a:r>
                        <a:rPr lang="ko-KR" altLang="en-US" sz="1000" b="0" kern="0" spc="-8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김서령씨는</a:t>
                      </a:r>
                      <a:r>
                        <a:rPr lang="ko-KR" altLang="en-US" sz="10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최근 딸들이 알려준 오늘의 집 페이지에서 그릇을 구경하고자 한다</a:t>
                      </a:r>
                      <a:r>
                        <a:rPr lang="en-US" altLang="ko-KR" sz="10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그런데 그릇의 모든 물건을 구경하고 싶은데 도무지 어디서 구경해야 하는지 모르겠다</a:t>
                      </a:r>
                      <a:r>
                        <a:rPr lang="en-US" altLang="ko-KR" sz="10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페이지를 밑으로 내려 보아도 너무 많은 내용이 있어 찾기 힘들어 결국 그릇을 구경하지 못했다</a:t>
                      </a:r>
                      <a:r>
                        <a:rPr lang="en-US" altLang="ko-KR" sz="10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물건을 쉽게 찾을 수 있도록  되어 있다면 좋았을 것 같다</a:t>
                      </a:r>
                      <a:r>
                        <a:rPr lang="en-US" altLang="ko-KR" sz="10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7515" marR="77515" marT="38757" marB="38757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258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354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513</TotalTime>
  <Words>1636</Words>
  <Application>Microsoft Office PowerPoint</Application>
  <PresentationFormat>A4 용지(210x297mm)</PresentationFormat>
  <Paragraphs>282</Paragraphs>
  <Slides>27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맑은 고딕</vt:lpstr>
      <vt:lpstr>Arial</vt:lpstr>
      <vt:lpstr>Calibri</vt:lpstr>
      <vt:lpstr>Calibri Light</vt:lpstr>
      <vt:lpstr>Wingdings</vt:lpstr>
      <vt:lpstr>Office 테마</vt:lpstr>
      <vt:lpstr>디자인 사용자 지정</vt:lpstr>
      <vt:lpstr>PowerPoint 프레젠테이션</vt:lpstr>
      <vt:lpstr>1. 프로젝트 과제 선정</vt:lpstr>
      <vt:lpstr>1. 프로젝트 과제 선정</vt:lpstr>
      <vt:lpstr>2. 프로젝트 과제 분석</vt:lpstr>
      <vt:lpstr>2. 프로젝트 과제 분석</vt:lpstr>
      <vt:lpstr>2. 프로젝트 과제 분석</vt:lpstr>
      <vt:lpstr>2. 프로젝트 과제 분석</vt:lpstr>
      <vt:lpstr>3. 프로젝트 분석 내용 방향성 선정</vt:lpstr>
      <vt:lpstr>3. 프로젝트 분석 내용 방향성 선정</vt:lpstr>
      <vt:lpstr>3. 프로젝트 분석 내용 방향성 선정</vt:lpstr>
      <vt:lpstr>3. 프로젝트 분석 내용 방향성 선정</vt:lpstr>
      <vt:lpstr>3. 프로젝트 분석 내용 방향성 선정</vt:lpstr>
      <vt:lpstr>3. 프로젝트 분석 내용 방향성 선정</vt:lpstr>
      <vt:lpstr>4. 프로젝트 제작 방향 정리</vt:lpstr>
      <vt:lpstr>5. 웹페이지 구조 (사이트 전체 페이지 구성) – 기존 사이트 각 페이지 구성내용</vt:lpstr>
      <vt:lpstr>5. 웹페이지 구조 (사이트 전체 페이지 구성) – 변경 각 페이지 구성내용</vt:lpstr>
      <vt:lpstr>3. 웹페이지 구조 (메인 페이지내 영역별 구성) - 수정내용</vt:lpstr>
      <vt:lpstr>3. 웹페이지 구조 (서브 페이지 구성)</vt:lpstr>
      <vt:lpstr>01.  페이지 스케치</vt:lpstr>
      <vt:lpstr>02.  프로토타입 제작- 레이어 구조</vt:lpstr>
      <vt:lpstr>02.  프로토타입 제작</vt:lpstr>
      <vt:lpstr>02.  프로토타입 제작 </vt:lpstr>
      <vt:lpstr>02.  프로토타입 제작 </vt:lpstr>
      <vt:lpstr>02.  프로토타입 제작 </vt:lpstr>
      <vt:lpstr>01.  페이지 제작을 위한 스타일가이드</vt:lpstr>
      <vt:lpstr>01.  페이지 제작을 위한 스타일가이드</vt:lpstr>
      <vt:lpstr>01.  페이지 제작을 위한 스타일가이드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현수</dc:creator>
  <cp:lastModifiedBy>오현아</cp:lastModifiedBy>
  <cp:revision>10</cp:revision>
  <dcterms:created xsi:type="dcterms:W3CDTF">2021-08-19T04:24:11Z</dcterms:created>
  <dcterms:modified xsi:type="dcterms:W3CDTF">2021-09-13T08:54:03Z</dcterms:modified>
</cp:coreProperties>
</file>